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sldIdLst>
    <p:sldId id="270" r:id="rId5"/>
    <p:sldId id="256" r:id="rId6"/>
    <p:sldId id="316" r:id="rId7"/>
    <p:sldId id="315" r:id="rId8"/>
    <p:sldId id="257" r:id="rId9"/>
    <p:sldId id="325" r:id="rId10"/>
    <p:sldId id="278" r:id="rId11"/>
    <p:sldId id="320" r:id="rId12"/>
    <p:sldId id="319" r:id="rId13"/>
    <p:sldId id="324" r:id="rId14"/>
    <p:sldId id="323" r:id="rId15"/>
    <p:sldId id="318" r:id="rId16"/>
    <p:sldId id="317" r:id="rId17"/>
    <p:sldId id="322" r:id="rId18"/>
    <p:sldId id="321" r:id="rId19"/>
    <p:sldId id="334" r:id="rId20"/>
    <p:sldId id="327" r:id="rId21"/>
    <p:sldId id="330" r:id="rId22"/>
    <p:sldId id="333" r:id="rId23"/>
    <p:sldId id="328" r:id="rId24"/>
    <p:sldId id="332" r:id="rId25"/>
    <p:sldId id="267" r:id="rId26"/>
    <p:sldId id="264" r:id="rId27"/>
    <p:sldId id="326"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5E8114D-1534-460D-BACB-01425C040C09}">
          <p14:sldIdLst>
            <p14:sldId id="270"/>
          </p14:sldIdLst>
        </p14:section>
        <p14:section name="Problem" id="{B3722385-FBB2-468F-965A-7B63E17B98FE}">
          <p14:sldIdLst>
            <p14:sldId id="256"/>
            <p14:sldId id="316"/>
            <p14:sldId id="315"/>
            <p14:sldId id="257"/>
            <p14:sldId id="325"/>
          </p14:sldIdLst>
        </p14:section>
        <p14:section name="PPCA" id="{6F810BF0-EDC2-41F7-95E5-BBAB83EAF059}">
          <p14:sldIdLst>
            <p14:sldId id="278"/>
            <p14:sldId id="320"/>
            <p14:sldId id="319"/>
            <p14:sldId id="324"/>
            <p14:sldId id="323"/>
            <p14:sldId id="318"/>
            <p14:sldId id="317"/>
            <p14:sldId id="322"/>
            <p14:sldId id="321"/>
          </p14:sldIdLst>
        </p14:section>
        <p14:section name="Variational Inference" id="{C48C19BF-9578-4868-9537-E16713293419}">
          <p14:sldIdLst>
            <p14:sldId id="334"/>
            <p14:sldId id="327"/>
            <p14:sldId id="330"/>
            <p14:sldId id="333"/>
            <p14:sldId id="328"/>
            <p14:sldId id="332"/>
            <p14:sldId id="267"/>
          </p14:sldIdLst>
        </p14:section>
        <p14:section name="Results" id="{6D3F5E76-E530-496F-B9CA-420499884FC3}">
          <p14:sldIdLst>
            <p14:sldId id="264"/>
            <p14:sldId id="326"/>
          </p14:sldIdLst>
        </p14:section>
      </p14:sectionLst>
    </p:ext>
    <p:ext uri="{EFAFB233-063F-42B5-8137-9DF3F51BA10A}">
      <p15:sldGuideLst xmlns:p15="http://schemas.microsoft.com/office/powerpoint/2012/main">
        <p15:guide id="1" orient="horz" pos="2137" userDrawn="1">
          <p15:clr>
            <a:srgbClr val="A4A3A4"/>
          </p15:clr>
        </p15:guide>
        <p15:guide id="2" pos="3817" userDrawn="1">
          <p15:clr>
            <a:srgbClr val="A4A3A4"/>
          </p15:clr>
        </p15:guide>
        <p15:guide id="3" pos="529" userDrawn="1">
          <p15:clr>
            <a:srgbClr val="A4A3A4"/>
          </p15:clr>
        </p15:guide>
        <p15:guide id="4" pos="715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ome BESTEL" initials="JB"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B1B"/>
    <a:srgbClr val="FE1359"/>
    <a:srgbClr val="F7F7F7"/>
    <a:srgbClr val="FAF8F9"/>
    <a:srgbClr val="F9E5D7"/>
    <a:srgbClr val="FAFAFA"/>
    <a:srgbClr val="2B2B2B"/>
    <a:srgbClr val="F05C6A"/>
    <a:srgbClr val="2A2A2A"/>
    <a:srgbClr val="4D2B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73" autoAdjust="0"/>
    <p:restoredTop sz="69316" autoAdjust="0"/>
  </p:normalViewPr>
  <p:slideViewPr>
    <p:cSldViewPr snapToGrid="0">
      <p:cViewPr>
        <p:scale>
          <a:sx n="105" d="100"/>
          <a:sy n="105" d="100"/>
        </p:scale>
        <p:origin x="2936" y="624"/>
      </p:cViewPr>
      <p:guideLst>
        <p:guide orient="horz" pos="2137"/>
        <p:guide pos="3817"/>
        <p:guide pos="529"/>
        <p:guide pos="715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687240403543307"/>
          <c:y val="0.0931171817718269"/>
          <c:w val="0.912525959645669"/>
          <c:h val="0.788607973141734"/>
        </c:manualLayout>
      </c:layout>
      <c:lineChart>
        <c:grouping val="standard"/>
        <c:varyColors val="0"/>
        <c:ser>
          <c:idx val="0"/>
          <c:order val="0"/>
          <c:tx>
            <c:strRef>
              <c:f>Sheet1!$B$1</c:f>
              <c:strCache>
                <c:ptCount val="1"/>
                <c:pt idx="0">
                  <c:v>Marginal Likelihood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Sheet1!$A$2:$A$13</c:f>
              <c:strCache>
                <c:ptCount val="11"/>
                <c:pt idx="0">
                  <c:v>Iteration 0</c:v>
                </c:pt>
                <c:pt idx="1">
                  <c:v>Iteration 20</c:v>
                </c:pt>
                <c:pt idx="2">
                  <c:v>Iteration 40</c:v>
                </c:pt>
                <c:pt idx="3">
                  <c:v>Iteration 60</c:v>
                </c:pt>
                <c:pt idx="4">
                  <c:v>Iteration 80</c:v>
                </c:pt>
                <c:pt idx="5">
                  <c:v>Iteration 100</c:v>
                </c:pt>
                <c:pt idx="6">
                  <c:v>Iteration 120</c:v>
                </c:pt>
                <c:pt idx="7">
                  <c:v>Iteration 140</c:v>
                </c:pt>
                <c:pt idx="8">
                  <c:v>Iteration 160</c:v>
                </c:pt>
                <c:pt idx="9">
                  <c:v>Iteration 180</c:v>
                </c:pt>
                <c:pt idx="10">
                  <c:v>Iteration 200</c:v>
                </c:pt>
              </c:strCache>
            </c:strRef>
          </c:cat>
          <c:val>
            <c:numRef>
              <c:f>Sheet1!$B$2:$B$12</c:f>
              <c:numCache>
                <c:formatCode>General</c:formatCode>
                <c:ptCount val="11"/>
                <c:pt idx="0">
                  <c:v>-0.242477378</c:v>
                </c:pt>
                <c:pt idx="1">
                  <c:v>-0.2315712075</c:v>
                </c:pt>
                <c:pt idx="2">
                  <c:v>-0.2236255933</c:v>
                </c:pt>
                <c:pt idx="3">
                  <c:v>-0.2210001333</c:v>
                </c:pt>
                <c:pt idx="4">
                  <c:v>-0.2178681612</c:v>
                </c:pt>
                <c:pt idx="5">
                  <c:v>-0.2166092605</c:v>
                </c:pt>
                <c:pt idx="6">
                  <c:v>-0.2159357815</c:v>
                </c:pt>
                <c:pt idx="7">
                  <c:v>-0.2111940804</c:v>
                </c:pt>
                <c:pt idx="8">
                  <c:v>-0.2015605732</c:v>
                </c:pt>
                <c:pt idx="9">
                  <c:v>-0.1932462267</c:v>
                </c:pt>
                <c:pt idx="10">
                  <c:v>-0.191148543</c:v>
                </c:pt>
              </c:numCache>
            </c:numRef>
          </c:val>
          <c:smooth val="0"/>
        </c:ser>
        <c:dLbls>
          <c:showLegendKey val="0"/>
          <c:showVal val="0"/>
          <c:showCatName val="0"/>
          <c:showSerName val="0"/>
          <c:showPercent val="0"/>
          <c:showBubbleSize val="0"/>
        </c:dLbls>
        <c:marker val="1"/>
        <c:smooth val="0"/>
        <c:axId val="-2140032480"/>
        <c:axId val="-2140024208"/>
      </c:lineChart>
      <c:catAx>
        <c:axId val="-214003248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197" b="0" i="0" u="none" strike="noStrike" kern="1200" baseline="0">
                <a:solidFill>
                  <a:schemeClr val="tx1">
                    <a:lumMod val="65000"/>
                    <a:lumOff val="35000"/>
                  </a:schemeClr>
                </a:solidFill>
                <a:latin typeface="+mn-lt"/>
                <a:ea typeface="+mn-ea"/>
                <a:cs typeface="+mn-cs"/>
              </a:defRPr>
            </a:pPr>
            <a:endParaRPr lang="en-US"/>
          </a:p>
        </c:txPr>
        <c:crossAx val="-2140024208"/>
        <c:crosses val="autoZero"/>
        <c:auto val="1"/>
        <c:lblAlgn val="ctr"/>
        <c:lblOffset val="100"/>
        <c:noMultiLvlLbl val="0"/>
      </c:catAx>
      <c:valAx>
        <c:axId val="-2140024208"/>
        <c:scaling>
          <c:orientation val="minMax"/>
          <c:max val="-0.19"/>
          <c:min val="-0.25"/>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0032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4A8190-0A1A-E644-B72D-D027F6538E77}" type="datetimeFigureOut">
              <a:rPr lang="fr-FR" smtClean="0"/>
              <a:t>07/06/2016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C4E694-4681-CE4A-A8CF-155323877C39}" type="slidenum">
              <a:rPr lang="fr-FR" smtClean="0"/>
              <a:t>‹#›</a:t>
            </a:fld>
            <a:endParaRPr lang="fr-FR"/>
          </a:p>
        </p:txBody>
      </p:sp>
    </p:spTree>
    <p:extLst>
      <p:ext uri="{BB962C8B-B14F-4D97-AF65-F5344CB8AC3E}">
        <p14:creationId xmlns:p14="http://schemas.microsoft.com/office/powerpoint/2010/main" val="19031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problem that we worked on was Ancestry Mapping Now since we are a team of two we obviously had to do more than just a simple single method approach towards the problem. So two people two solutions, but these aren’t two solution per-se. We basically wanted to create a workflow that would tackle this problem. So here goes. Ancestry mapping using PPCA and Variational Inference</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1</a:t>
            </a:fld>
            <a:endParaRPr lang="fr-FR"/>
          </a:p>
        </p:txBody>
      </p:sp>
    </p:spTree>
    <p:extLst>
      <p:ext uri="{BB962C8B-B14F-4D97-AF65-F5344CB8AC3E}">
        <p14:creationId xmlns:p14="http://schemas.microsoft.com/office/powerpoint/2010/main" val="54694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t>
            </a:r>
            <a:r>
              <a:rPr lang="en-US" baseline="0" dirty="0" smtClean="0"/>
              <a:t> algorithm makes it relatively easy for us include missing data imputation as part of PPCA</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14</a:t>
            </a:fld>
            <a:endParaRPr lang="fr-FR"/>
          </a:p>
        </p:txBody>
      </p:sp>
    </p:spTree>
    <p:extLst>
      <p:ext uri="{BB962C8B-B14F-4D97-AF65-F5344CB8AC3E}">
        <p14:creationId xmlns:p14="http://schemas.microsoft.com/office/powerpoint/2010/main" val="792016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C4E694-4681-CE4A-A8CF-155323877C39}" type="slidenum">
              <a:rPr lang="fr-FR" smtClean="0"/>
              <a:t>18</a:t>
            </a:fld>
            <a:endParaRPr lang="fr-FR"/>
          </a:p>
        </p:txBody>
      </p:sp>
    </p:spTree>
    <p:extLst>
      <p:ext uri="{BB962C8B-B14F-4D97-AF65-F5344CB8AC3E}">
        <p14:creationId xmlns:p14="http://schemas.microsoft.com/office/powerpoint/2010/main" val="109070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We all have our</a:t>
            </a:r>
            <a:r>
              <a:rPr lang="en-US" sz="1200" b="0" kern="1200" baseline="0" dirty="0" smtClean="0">
                <a:solidFill>
                  <a:schemeClr val="tx1"/>
                </a:solidFill>
                <a:effectLst/>
                <a:latin typeface="+mn-lt"/>
                <a:ea typeface="+mn-ea"/>
                <a:cs typeface="+mn-cs"/>
              </a:rPr>
              <a:t> DNA and this </a:t>
            </a:r>
            <a:r>
              <a:rPr lang="en-US" sz="1200" b="0" kern="1200" dirty="0" smtClean="0">
                <a:solidFill>
                  <a:schemeClr val="tx1"/>
                </a:solidFill>
                <a:effectLst/>
                <a:latin typeface="+mn-lt"/>
                <a:ea typeface="+mn-ea"/>
                <a:cs typeface="+mn-cs"/>
              </a:rPr>
              <a:t>genetic make up constitutes</a:t>
            </a:r>
            <a:r>
              <a:rPr lang="en-US" sz="1200" b="0" kern="1200" baseline="0" dirty="0" smtClean="0">
                <a:solidFill>
                  <a:schemeClr val="tx1"/>
                </a:solidFill>
                <a:effectLst/>
                <a:latin typeface="+mn-lt"/>
                <a:ea typeface="+mn-ea"/>
                <a:cs typeface="+mn-cs"/>
              </a:rPr>
              <a:t> us have around 3 million </a:t>
            </a:r>
            <a:r>
              <a:rPr lang="en-US" sz="1200" b="0" kern="1200" dirty="0" smtClean="0">
                <a:solidFill>
                  <a:schemeClr val="tx1"/>
                </a:solidFill>
                <a:effectLst/>
                <a:latin typeface="+mn-lt"/>
                <a:ea typeface="+mn-ea"/>
                <a:cs typeface="+mn-cs"/>
              </a:rPr>
              <a:t>SNPs. SNP within populations are more closely shared than across populations.</a:t>
            </a:r>
            <a:r>
              <a:rPr lang="en-US" sz="1200" b="0" kern="1200" baseline="0" dirty="0" smtClean="0">
                <a:solidFill>
                  <a:schemeClr val="tx1"/>
                </a:solidFill>
                <a:effectLst/>
                <a:latin typeface="+mn-lt"/>
                <a:ea typeface="+mn-ea"/>
                <a:cs typeface="+mn-cs"/>
              </a:rPr>
              <a:t> And that is the underlying problem that we wish to tackle, present a better way to visualize and estimate our ancestral roots. </a:t>
            </a:r>
            <a:endParaRPr lang="en-US" dirty="0" smtClean="0">
              <a:effectLst/>
            </a:endParaRPr>
          </a:p>
        </p:txBody>
      </p:sp>
      <p:sp>
        <p:nvSpPr>
          <p:cNvPr id="4" name="Espace réservé du numéro de diapositive 3"/>
          <p:cNvSpPr>
            <a:spLocks noGrp="1"/>
          </p:cNvSpPr>
          <p:nvPr>
            <p:ph type="sldNum" sz="quarter" idx="10"/>
          </p:nvPr>
        </p:nvSpPr>
        <p:spPr/>
        <p:txBody>
          <a:bodyPr/>
          <a:lstStyle/>
          <a:p>
            <a:fld id="{50C4E694-4681-CE4A-A8CF-155323877C39}" type="slidenum">
              <a:rPr lang="fr-FR" smtClean="0"/>
              <a:t>2</a:t>
            </a:fld>
            <a:endParaRPr lang="fr-FR"/>
          </a:p>
        </p:txBody>
      </p:sp>
    </p:spTree>
    <p:extLst>
      <p:ext uri="{BB962C8B-B14F-4D97-AF65-F5344CB8AC3E}">
        <p14:creationId xmlns:p14="http://schemas.microsoft.com/office/powerpoint/2010/main" val="10717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coming to why Ancestry</a:t>
            </a:r>
            <a:r>
              <a:rPr lang="en-US" baseline="0" dirty="0" smtClean="0"/>
              <a:t> mapping important to us in terms of a biological context. There are basically 3 areas that this concept affects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Inheritance tracing : </a:t>
            </a:r>
            <a:r>
              <a:rPr lang="en-US" sz="1200" b="0" kern="1200" dirty="0" smtClean="0">
                <a:solidFill>
                  <a:schemeClr val="tx1"/>
                </a:solidFill>
                <a:effectLst/>
                <a:latin typeface="+mn-lt"/>
                <a:ea typeface="+mn-ea"/>
                <a:cs typeface="+mn-cs"/>
              </a:rPr>
              <a:t>Insight on which genes are more favorable in different populations </a:t>
            </a:r>
            <a:endParaRPr lang="en-US" dirty="0" smtClean="0">
              <a:effectLst/>
            </a:endParaRPr>
          </a:p>
          <a:p>
            <a:pPr marL="171450" indent="-171450">
              <a:buFontTx/>
              <a:buChar char="-"/>
            </a:pPr>
            <a:r>
              <a:rPr lang="en-US" dirty="0" smtClean="0"/>
              <a:t>Disease</a:t>
            </a:r>
            <a:r>
              <a:rPr lang="en-US" baseline="0" dirty="0" smtClean="0"/>
              <a:t> susceptibility : </a:t>
            </a:r>
            <a:r>
              <a:rPr lang="en-US" sz="1200" b="0" i="0" kern="1200" dirty="0" smtClean="0">
                <a:solidFill>
                  <a:schemeClr val="tx1"/>
                </a:solidFill>
                <a:effectLst/>
                <a:latin typeface="+mn-lt"/>
                <a:ea typeface="+mn-ea"/>
                <a:cs typeface="+mn-cs"/>
              </a:rPr>
              <a:t>Some individuals may have a natural resistance to a particular infectious disease.</a:t>
            </a:r>
          </a:p>
          <a:p>
            <a:pPr marL="171450" indent="-171450">
              <a:buFontTx/>
              <a:buChar char="-"/>
            </a:pPr>
            <a:r>
              <a:rPr lang="en-US" sz="1200" b="0" i="0" kern="1200" dirty="0" smtClean="0">
                <a:solidFill>
                  <a:schemeClr val="tx1"/>
                </a:solidFill>
                <a:effectLst/>
                <a:latin typeface="+mn-lt"/>
                <a:ea typeface="+mn-ea"/>
                <a:cs typeface="+mn-cs"/>
              </a:rPr>
              <a:t>GWAS</a:t>
            </a:r>
            <a:r>
              <a:rPr lang="en-US" sz="1200" b="0" i="0" kern="1200" baseline="0" dirty="0" smtClean="0">
                <a:solidFill>
                  <a:schemeClr val="tx1"/>
                </a:solidFill>
                <a:effectLst/>
                <a:latin typeface="+mn-lt"/>
                <a:ea typeface="+mn-ea"/>
                <a:cs typeface="+mn-cs"/>
              </a:rPr>
              <a:t> : mice labs</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3</a:t>
            </a:fld>
            <a:endParaRPr lang="fr-FR"/>
          </a:p>
        </p:txBody>
      </p:sp>
    </p:spTree>
    <p:extLst>
      <p:ext uri="{BB962C8B-B14F-4D97-AF65-F5344CB8AC3E}">
        <p14:creationId xmlns:p14="http://schemas.microsoft.com/office/powerpoint/2010/main" val="200641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5</a:t>
            </a:fld>
            <a:endParaRPr lang="fr-FR"/>
          </a:p>
        </p:txBody>
      </p:sp>
    </p:spTree>
    <p:extLst>
      <p:ext uri="{BB962C8B-B14F-4D97-AF65-F5344CB8AC3E}">
        <p14:creationId xmlns:p14="http://schemas.microsoft.com/office/powerpoint/2010/main" val="79147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6</a:t>
            </a:fld>
            <a:endParaRPr lang="fr-FR"/>
          </a:p>
        </p:txBody>
      </p:sp>
    </p:spTree>
    <p:extLst>
      <p:ext uri="{BB962C8B-B14F-4D97-AF65-F5344CB8AC3E}">
        <p14:creationId xmlns:p14="http://schemas.microsoft.com/office/powerpoint/2010/main" val="1496271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Principal Components Analysis (PCA) is the most widely used approach for identifying and adjusting for ancestry difference among sample individuals </a:t>
            </a:r>
          </a:p>
          <a:p>
            <a:r>
              <a:rPr lang="en-US" dirty="0" smtClean="0"/>
              <a:t>-</a:t>
            </a:r>
            <a:r>
              <a:rPr lang="en-US" baseline="0" dirty="0" smtClean="0"/>
              <a:t> </a:t>
            </a:r>
            <a:r>
              <a:rPr lang="en-US" dirty="0" smtClean="0"/>
              <a:t>PCA applied to genotype data can be used to calculate principal components (PCs) that explain differences among the sample individuals in the genetic data</a:t>
            </a:r>
          </a:p>
          <a:p>
            <a:r>
              <a:rPr lang="en-US" dirty="0" smtClean="0"/>
              <a:t>- The top PCs are viewed as continuous axes of variation that reflect genetic variation due to ancestry in the sample. </a:t>
            </a:r>
          </a:p>
          <a:p>
            <a:r>
              <a:rPr lang="en-US" dirty="0" smtClean="0"/>
              <a:t>- Individuals with similar values for a particular top principal component will have similar ancestry for that axes.</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9</a:t>
            </a:fld>
            <a:endParaRPr lang="fr-FR"/>
          </a:p>
        </p:txBody>
      </p:sp>
    </p:spTree>
    <p:extLst>
      <p:ext uri="{BB962C8B-B14F-4D97-AF65-F5344CB8AC3E}">
        <p14:creationId xmlns:p14="http://schemas.microsoft.com/office/powerpoint/2010/main" val="1660751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application of principal components to genetic data from European samples (</a:t>
            </a:r>
            <a:r>
              <a:rPr lang="en-US" dirty="0" err="1" smtClean="0"/>
              <a:t>Novembre</a:t>
            </a:r>
            <a:r>
              <a:rPr lang="en-US" dirty="0" smtClean="0"/>
              <a:t> et al., Nature 2008) showed that among Europeans for whom all four grandparents originated in the same country, the first two principal components computed using 200,000 SNPs could map their country of origin quite accurately in the plane</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10</a:t>
            </a:fld>
            <a:endParaRPr lang="fr-FR"/>
          </a:p>
        </p:txBody>
      </p:sp>
    </p:spTree>
    <p:extLst>
      <p:ext uri="{BB962C8B-B14F-4D97-AF65-F5344CB8AC3E}">
        <p14:creationId xmlns:p14="http://schemas.microsoft.com/office/powerpoint/2010/main" val="967716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Limitations of PCA </a:t>
            </a:r>
          </a:p>
          <a:p>
            <a:r>
              <a:rPr lang="en-US" dirty="0" smtClean="0"/>
              <a:t>•</a:t>
            </a:r>
            <a:r>
              <a:rPr lang="en-US" baseline="0" dirty="0" smtClean="0"/>
              <a:t> </a:t>
            </a:r>
            <a:r>
              <a:rPr lang="en-US" dirty="0" smtClean="0"/>
              <a:t>Non-parametric – no probabilistic model for observed data </a:t>
            </a:r>
          </a:p>
          <a:p>
            <a:r>
              <a:rPr lang="en-US" dirty="0" smtClean="0"/>
              <a:t>• The variance-covariance matrix needs to be calculated – Can be very computation-intensive for large datasets with a high # of dimensions </a:t>
            </a:r>
          </a:p>
          <a:p>
            <a:r>
              <a:rPr lang="en-US" dirty="0" smtClean="0"/>
              <a:t>• Does not deal properly with missing data – Incomplete data must either be discarded or imputed using ad-hoc methods </a:t>
            </a:r>
          </a:p>
          <a:p>
            <a:r>
              <a:rPr lang="en-US" dirty="0" smtClean="0"/>
              <a:t>• Outlying data observations can unduly affect the analysis</a:t>
            </a:r>
          </a:p>
          <a:p>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12</a:t>
            </a:fld>
            <a:endParaRPr lang="fr-FR"/>
          </a:p>
        </p:txBody>
      </p:sp>
    </p:spTree>
    <p:extLst>
      <p:ext uri="{BB962C8B-B14F-4D97-AF65-F5344CB8AC3E}">
        <p14:creationId xmlns:p14="http://schemas.microsoft.com/office/powerpoint/2010/main" val="33749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a:t>
            </a:r>
            <a:r>
              <a:rPr lang="en-US" baseline="0" dirty="0" smtClean="0"/>
              <a:t> to assume a model </a:t>
            </a:r>
          </a:p>
          <a:p>
            <a:r>
              <a:rPr lang="en-US" baseline="0" dirty="0" smtClean="0"/>
              <a:t>t – has been standardized</a:t>
            </a:r>
          </a:p>
          <a:p>
            <a:r>
              <a:rPr lang="en-US" baseline="0" dirty="0" smtClean="0"/>
              <a:t>x – latent characteristic to estimate</a:t>
            </a:r>
          </a:p>
          <a:p>
            <a:r>
              <a:rPr lang="en-US" baseline="0" dirty="0" smtClean="0"/>
              <a:t>W – matrix that maps x to t </a:t>
            </a:r>
            <a:endParaRPr lang="en-US" dirty="0"/>
          </a:p>
        </p:txBody>
      </p:sp>
      <p:sp>
        <p:nvSpPr>
          <p:cNvPr id="4" name="Slide Number Placeholder 3"/>
          <p:cNvSpPr>
            <a:spLocks noGrp="1"/>
          </p:cNvSpPr>
          <p:nvPr>
            <p:ph type="sldNum" sz="quarter" idx="10"/>
          </p:nvPr>
        </p:nvSpPr>
        <p:spPr/>
        <p:txBody>
          <a:bodyPr/>
          <a:lstStyle/>
          <a:p>
            <a:fld id="{50C4E694-4681-CE4A-A8CF-155323877C39}" type="slidenum">
              <a:rPr lang="fr-FR" smtClean="0"/>
              <a:t>13</a:t>
            </a:fld>
            <a:endParaRPr lang="fr-FR"/>
          </a:p>
        </p:txBody>
      </p:sp>
    </p:spTree>
    <p:extLst>
      <p:ext uri="{BB962C8B-B14F-4D97-AF65-F5344CB8AC3E}">
        <p14:creationId xmlns:p14="http://schemas.microsoft.com/office/powerpoint/2010/main" val="1552028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www.slidor.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p:bg>
      <p:bgPr>
        <a:solidFill>
          <a:srgbClr val="F7F7F7"/>
        </a:solidFill>
        <a:effectLst/>
      </p:bgPr>
    </p:bg>
    <p:spTree>
      <p:nvGrpSpPr>
        <p:cNvPr id="1" name=""/>
        <p:cNvGrpSpPr/>
        <p:nvPr/>
      </p:nvGrpSpPr>
      <p:grpSpPr>
        <a:xfrm>
          <a:off x="0" y="0"/>
          <a:ext cx="0" cy="0"/>
          <a:chOff x="0" y="0"/>
          <a:chExt cx="0" cy="0"/>
        </a:xfrm>
      </p:grpSpPr>
      <p:sp>
        <p:nvSpPr>
          <p:cNvPr id="11" name="Isosceles Triangle 10"/>
          <p:cNvSpPr/>
          <p:nvPr userDrawn="1"/>
        </p:nvSpPr>
        <p:spPr>
          <a:xfrm>
            <a:off x="9420352" y="4468648"/>
            <a:ext cx="2771648" cy="2389352"/>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dirty="0">
              <a:latin typeface="HelveticaNeue-UltraLight" panose="02000206000000020004" pitchFamily="50"/>
            </a:endParaRPr>
          </a:p>
        </p:txBody>
      </p:sp>
      <p:sp>
        <p:nvSpPr>
          <p:cNvPr id="10" name="Isosceles Triangle 9"/>
          <p:cNvSpPr/>
          <p:nvPr userDrawn="1"/>
        </p:nvSpPr>
        <p:spPr>
          <a:xfrm>
            <a:off x="10188448" y="5130800"/>
            <a:ext cx="2003552"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HelveticaNeue-UltraLight" panose="02000206000000020004" pitchFamily="50"/>
            </a:endParaRPr>
          </a:p>
        </p:txBody>
      </p:sp>
    </p:spTree>
    <p:extLst>
      <p:ext uri="{BB962C8B-B14F-4D97-AF65-F5344CB8AC3E}">
        <p14:creationId xmlns:p14="http://schemas.microsoft.com/office/powerpoint/2010/main" val="1969966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s - 3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4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9" name="Picture Placeholder 3"/>
          <p:cNvSpPr>
            <a:spLocks noGrp="1"/>
          </p:cNvSpPr>
          <p:nvPr>
            <p:ph type="pic" sz="quarter" idx="11" hasCustomPrompt="1"/>
          </p:nvPr>
        </p:nvSpPr>
        <p:spPr>
          <a:xfrm>
            <a:off x="4064400" y="0"/>
            <a:ext cx="40644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10" name="Picture Placeholder 3"/>
          <p:cNvSpPr>
            <a:spLocks noGrp="1"/>
          </p:cNvSpPr>
          <p:nvPr>
            <p:ph type="pic" sz="quarter" idx="12" hasCustomPrompt="1"/>
          </p:nvPr>
        </p:nvSpPr>
        <p:spPr>
          <a:xfrm>
            <a:off x="8128800" y="0"/>
            <a:ext cx="40632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3976798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383960848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 Fullscreen">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cover</a:t>
            </a:r>
            <a:r>
              <a:rPr lang="fr-FR" dirty="0"/>
              <a:t> </a:t>
            </a:r>
            <a:r>
              <a:rPr lang="fr-FR" dirty="0" err="1"/>
              <a:t>picture</a:t>
            </a:r>
            <a:endParaRPr lang="fr-FR" dirty="0"/>
          </a:p>
        </p:txBody>
      </p:sp>
    </p:spTree>
    <p:extLst>
      <p:ext uri="{BB962C8B-B14F-4D97-AF65-F5344CB8AC3E}">
        <p14:creationId xmlns:p14="http://schemas.microsoft.com/office/powerpoint/2010/main" val="226931246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 2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0960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
        <p:nvSpPr>
          <p:cNvPr id="3" name="Picture Placeholder 3"/>
          <p:cNvSpPr>
            <a:spLocks noGrp="1"/>
          </p:cNvSpPr>
          <p:nvPr>
            <p:ph type="pic" sz="quarter" idx="11" hasCustomPrompt="1"/>
          </p:nvPr>
        </p:nvSpPr>
        <p:spPr>
          <a:xfrm>
            <a:off x="6096000" y="0"/>
            <a:ext cx="60960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123768617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7F7F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39788" y="660400"/>
            <a:ext cx="4481512" cy="701731"/>
          </a:xfrm>
          <a:prstGeom prst="rect">
            <a:avLst/>
          </a:prstGeom>
        </p:spPr>
        <p:txBody>
          <a:bodyPr lIns="0">
            <a:spAutoFit/>
          </a:bodyPr>
          <a:lstStyle>
            <a:lvl1pPr marL="0" indent="0">
              <a:buNone/>
              <a:defRPr sz="4400" b="0" i="0" baseline="0">
                <a:solidFill>
                  <a:schemeClr val="tx1"/>
                </a:solidFill>
                <a:latin typeface="Helvetica Neue Thin" charset="0"/>
                <a:ea typeface="Helvetica Neue Thin" charset="0"/>
                <a:cs typeface="Helvetica Neue Thin" charset="0"/>
              </a:defRPr>
            </a:lvl1pPr>
          </a:lstStyle>
          <a:p>
            <a:pPr lvl="0"/>
            <a:r>
              <a:rPr lang="fr-FR" dirty="0" err="1"/>
              <a:t>Title</a:t>
            </a:r>
            <a:r>
              <a:rPr lang="fr-FR" dirty="0"/>
              <a:t> </a:t>
            </a:r>
            <a:r>
              <a:rPr lang="fr-FR" dirty="0" err="1"/>
              <a:t>goes</a:t>
            </a:r>
            <a:r>
              <a:rPr lang="fr-FR" dirty="0"/>
              <a:t> </a:t>
            </a:r>
            <a:r>
              <a:rPr lang="fr-FR" dirty="0" err="1"/>
              <a:t>here</a:t>
            </a:r>
            <a:endParaRPr lang="fr-FR" dirty="0"/>
          </a:p>
        </p:txBody>
      </p:sp>
    </p:spTree>
    <p:extLst>
      <p:ext uri="{BB962C8B-B14F-4D97-AF65-F5344CB8AC3E}">
        <p14:creationId xmlns:p14="http://schemas.microsoft.com/office/powerpoint/2010/main" val="3131762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etitors">
    <p:bg>
      <p:bgPr>
        <a:solidFill>
          <a:srgbClr val="F7F7F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39788" y="660400"/>
            <a:ext cx="4481512" cy="701731"/>
          </a:xfrm>
          <a:prstGeom prst="rect">
            <a:avLst/>
          </a:prstGeom>
        </p:spPr>
        <p:txBody>
          <a:bodyPr lIns="0">
            <a:spAutoFit/>
          </a:bodyPr>
          <a:lstStyle>
            <a:lvl1pPr marL="0" indent="0">
              <a:buNone/>
              <a:defRPr sz="4400" b="0" i="0" baseline="0">
                <a:solidFill>
                  <a:schemeClr val="tx1"/>
                </a:solidFill>
                <a:latin typeface="Helvetica Neue Thin" charset="0"/>
                <a:ea typeface="Helvetica Neue Thin" charset="0"/>
                <a:cs typeface="Helvetica Neue Thin" charset="0"/>
              </a:defRPr>
            </a:lvl1pPr>
          </a:lstStyle>
          <a:p>
            <a:pPr lvl="0"/>
            <a:r>
              <a:rPr lang="fr-FR" dirty="0" err="1"/>
              <a:t>Title</a:t>
            </a:r>
            <a:r>
              <a:rPr lang="fr-FR" dirty="0"/>
              <a:t> </a:t>
            </a:r>
            <a:r>
              <a:rPr lang="fr-FR" dirty="0" err="1"/>
              <a:t>goes</a:t>
            </a:r>
            <a:r>
              <a:rPr lang="fr-FR" dirty="0"/>
              <a:t> </a:t>
            </a:r>
            <a:r>
              <a:rPr lang="fr-FR" dirty="0" err="1"/>
              <a:t>here</a:t>
            </a:r>
            <a:endParaRPr lang="fr-FR" dirty="0"/>
          </a:p>
        </p:txBody>
      </p:sp>
      <p:sp>
        <p:nvSpPr>
          <p:cNvPr id="3" name="Picture Placeholder 2"/>
          <p:cNvSpPr>
            <a:spLocks noGrp="1"/>
          </p:cNvSpPr>
          <p:nvPr>
            <p:ph type="pic" sz="quarter" idx="11" hasCustomPrompt="1"/>
          </p:nvPr>
        </p:nvSpPr>
        <p:spPr>
          <a:xfrm>
            <a:off x="1172069" y="2515800"/>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3" name="Picture Placeholder 2"/>
          <p:cNvSpPr>
            <a:spLocks noGrp="1"/>
          </p:cNvSpPr>
          <p:nvPr>
            <p:ph type="pic" sz="quarter" idx="12" hasCustomPrompt="1"/>
          </p:nvPr>
        </p:nvSpPr>
        <p:spPr>
          <a:xfrm>
            <a:off x="3830366" y="2515800"/>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4" name="Picture Placeholder 2"/>
          <p:cNvSpPr>
            <a:spLocks noGrp="1"/>
          </p:cNvSpPr>
          <p:nvPr>
            <p:ph type="pic" sz="quarter" idx="13" hasCustomPrompt="1"/>
          </p:nvPr>
        </p:nvSpPr>
        <p:spPr>
          <a:xfrm>
            <a:off x="6488663" y="2515800"/>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5" name="Picture Placeholder 2"/>
          <p:cNvSpPr>
            <a:spLocks noGrp="1"/>
          </p:cNvSpPr>
          <p:nvPr>
            <p:ph type="pic" sz="quarter" idx="14" hasCustomPrompt="1"/>
          </p:nvPr>
        </p:nvSpPr>
        <p:spPr>
          <a:xfrm>
            <a:off x="9146960" y="2515800"/>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6" name="Picture Placeholder 2"/>
          <p:cNvSpPr>
            <a:spLocks noGrp="1"/>
          </p:cNvSpPr>
          <p:nvPr>
            <p:ph type="pic" sz="quarter" idx="15" hasCustomPrompt="1"/>
          </p:nvPr>
        </p:nvSpPr>
        <p:spPr>
          <a:xfrm>
            <a:off x="1172069" y="4167046"/>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7" name="Picture Placeholder 2"/>
          <p:cNvSpPr>
            <a:spLocks noGrp="1"/>
          </p:cNvSpPr>
          <p:nvPr>
            <p:ph type="pic" sz="quarter" idx="16" hasCustomPrompt="1"/>
          </p:nvPr>
        </p:nvSpPr>
        <p:spPr>
          <a:xfrm>
            <a:off x="3830366" y="4167046"/>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8" name="Picture Placeholder 2"/>
          <p:cNvSpPr>
            <a:spLocks noGrp="1"/>
          </p:cNvSpPr>
          <p:nvPr>
            <p:ph type="pic" sz="quarter" idx="17" hasCustomPrompt="1"/>
          </p:nvPr>
        </p:nvSpPr>
        <p:spPr>
          <a:xfrm>
            <a:off x="6488663" y="4167046"/>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
        <p:nvSpPr>
          <p:cNvPr id="19" name="Picture Placeholder 2"/>
          <p:cNvSpPr>
            <a:spLocks noGrp="1"/>
          </p:cNvSpPr>
          <p:nvPr>
            <p:ph type="pic" sz="quarter" idx="18" hasCustomPrompt="1"/>
          </p:nvPr>
        </p:nvSpPr>
        <p:spPr>
          <a:xfrm>
            <a:off x="9146960" y="4167046"/>
            <a:ext cx="1872972" cy="1134250"/>
          </a:xfrm>
          <a:prstGeom prst="rect">
            <a:avLst/>
          </a:prstGeom>
        </p:spPr>
        <p:txBody>
          <a:bodyPr/>
          <a:lstStyle>
            <a:lvl1pPr marL="0" indent="0">
              <a:buNone/>
              <a:defRPr sz="1400">
                <a:latin typeface="HelveticaNeue-UltraLight" panose="02000206000000020004" pitchFamily="50"/>
              </a:defRPr>
            </a:lvl1pPr>
          </a:lstStyle>
          <a:p>
            <a:r>
              <a:rPr lang="fr-FR" dirty="0"/>
              <a:t>Click </a:t>
            </a:r>
            <a:r>
              <a:rPr lang="fr-FR" dirty="0" err="1"/>
              <a:t>icon</a:t>
            </a:r>
            <a:r>
              <a:rPr lang="fr-FR" dirty="0"/>
              <a:t> to </a:t>
            </a:r>
            <a:r>
              <a:rPr lang="fr-FR" dirty="0" err="1"/>
              <a:t>add</a:t>
            </a:r>
            <a:r>
              <a:rPr lang="fr-FR" dirty="0"/>
              <a:t> </a:t>
            </a:r>
            <a:r>
              <a:rPr lang="fr-FR" dirty="0" err="1"/>
              <a:t>competitor</a:t>
            </a:r>
            <a:r>
              <a:rPr lang="fr-FR" dirty="0"/>
              <a:t> logo</a:t>
            </a:r>
          </a:p>
        </p:txBody>
      </p:sp>
    </p:spTree>
    <p:extLst>
      <p:ext uri="{BB962C8B-B14F-4D97-AF65-F5344CB8AC3E}">
        <p14:creationId xmlns:p14="http://schemas.microsoft.com/office/powerpoint/2010/main" val="1541456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nders">
    <p:bg>
      <p:bgPr>
        <a:solidFill>
          <a:srgbClr val="F7F7F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39788" y="660400"/>
            <a:ext cx="4481512" cy="701731"/>
          </a:xfrm>
          <a:prstGeom prst="rect">
            <a:avLst/>
          </a:prstGeom>
        </p:spPr>
        <p:txBody>
          <a:bodyPr lIns="0">
            <a:spAutoFit/>
          </a:bodyPr>
          <a:lstStyle>
            <a:lvl1pPr marL="0" indent="0">
              <a:buNone/>
              <a:defRPr sz="4400" b="0" i="0" baseline="0">
                <a:solidFill>
                  <a:schemeClr val="tx1"/>
                </a:solidFill>
                <a:latin typeface="Helvetica Neue Thin" charset="0"/>
                <a:ea typeface="Helvetica Neue Thin" charset="0"/>
                <a:cs typeface="Helvetica Neue Thin" charset="0"/>
              </a:defRPr>
            </a:lvl1pPr>
          </a:lstStyle>
          <a:p>
            <a:pPr lvl="0"/>
            <a:r>
              <a:rPr lang="fr-FR" dirty="0" err="1"/>
              <a:t>Title</a:t>
            </a:r>
            <a:r>
              <a:rPr lang="fr-FR" dirty="0"/>
              <a:t> </a:t>
            </a:r>
            <a:r>
              <a:rPr lang="fr-FR" dirty="0" err="1"/>
              <a:t>goes</a:t>
            </a:r>
            <a:r>
              <a:rPr lang="fr-FR" dirty="0"/>
              <a:t> </a:t>
            </a:r>
            <a:r>
              <a:rPr lang="fr-FR" dirty="0" err="1"/>
              <a:t>here</a:t>
            </a:r>
            <a:endParaRPr lang="fr-FR" dirty="0"/>
          </a:p>
        </p:txBody>
      </p:sp>
      <p:sp>
        <p:nvSpPr>
          <p:cNvPr id="10" name="Picture Placeholder 2"/>
          <p:cNvSpPr>
            <a:spLocks noGrp="1"/>
          </p:cNvSpPr>
          <p:nvPr>
            <p:ph type="pic" sz="quarter" idx="11" hasCustomPrompt="1"/>
          </p:nvPr>
        </p:nvSpPr>
        <p:spPr>
          <a:xfrm>
            <a:off x="1413649" y="1907253"/>
            <a:ext cx="1588275" cy="1588275"/>
          </a:xfrm>
          <a:prstGeom prst="ellipse">
            <a:avLst/>
          </a:prstGeom>
        </p:spPr>
        <p:txBody>
          <a:bodyPr>
            <a:normAutofit/>
          </a:bodyPr>
          <a:lstStyle>
            <a:lvl1pPr marL="0" indent="0">
              <a:buNone/>
              <a:defRPr sz="2000">
                <a:latin typeface="HelveticaNeue-UltraLight" panose="02000206000000020004" pitchFamily="50"/>
              </a:defRPr>
            </a:lvl1pPr>
          </a:lstStyle>
          <a:p>
            <a:r>
              <a:rPr lang="fr-FR" dirty="0"/>
              <a:t>Picture</a:t>
            </a:r>
          </a:p>
        </p:txBody>
      </p:sp>
      <p:sp>
        <p:nvSpPr>
          <p:cNvPr id="11" name="Picture Placeholder 2"/>
          <p:cNvSpPr>
            <a:spLocks noGrp="1"/>
          </p:cNvSpPr>
          <p:nvPr>
            <p:ph type="pic" sz="quarter" idx="12" hasCustomPrompt="1"/>
          </p:nvPr>
        </p:nvSpPr>
        <p:spPr>
          <a:xfrm>
            <a:off x="5303478" y="1907253"/>
            <a:ext cx="1588275" cy="1588275"/>
          </a:xfrm>
          <a:prstGeom prst="ellipse">
            <a:avLst/>
          </a:prstGeom>
        </p:spPr>
        <p:txBody>
          <a:bodyPr>
            <a:normAutofit/>
          </a:bodyPr>
          <a:lstStyle>
            <a:lvl1pPr marL="0" indent="0">
              <a:buNone/>
              <a:defRPr sz="2000">
                <a:latin typeface="HelveticaNeue-UltraLight" panose="02000206000000020004" pitchFamily="50"/>
              </a:defRPr>
            </a:lvl1pPr>
          </a:lstStyle>
          <a:p>
            <a:r>
              <a:rPr lang="fr-FR" dirty="0"/>
              <a:t>Picture</a:t>
            </a:r>
          </a:p>
        </p:txBody>
      </p:sp>
      <p:sp>
        <p:nvSpPr>
          <p:cNvPr id="12" name="Picture Placeholder 2"/>
          <p:cNvSpPr>
            <a:spLocks noGrp="1"/>
          </p:cNvSpPr>
          <p:nvPr>
            <p:ph type="pic" sz="quarter" idx="13" hasCustomPrompt="1"/>
          </p:nvPr>
        </p:nvSpPr>
        <p:spPr>
          <a:xfrm>
            <a:off x="9193307" y="1907253"/>
            <a:ext cx="1588275" cy="1588275"/>
          </a:xfrm>
          <a:prstGeom prst="ellipse">
            <a:avLst/>
          </a:prstGeom>
        </p:spPr>
        <p:txBody>
          <a:bodyPr>
            <a:normAutofit/>
          </a:bodyPr>
          <a:lstStyle>
            <a:lvl1pPr marL="0" indent="0">
              <a:buNone/>
              <a:defRPr sz="2000">
                <a:latin typeface="HelveticaNeue-UltraLight" panose="02000206000000020004" pitchFamily="50"/>
              </a:defRPr>
            </a:lvl1pPr>
          </a:lstStyle>
          <a:p>
            <a:r>
              <a:rPr lang="fr-FR" dirty="0"/>
              <a:t>Picture</a:t>
            </a:r>
          </a:p>
        </p:txBody>
      </p:sp>
    </p:spTree>
    <p:extLst>
      <p:ext uri="{BB962C8B-B14F-4D97-AF65-F5344CB8AC3E}">
        <p14:creationId xmlns:p14="http://schemas.microsoft.com/office/powerpoint/2010/main" val="3279063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rget">
    <p:bg>
      <p:bgPr>
        <a:solidFill>
          <a:srgbClr val="F7F7F7"/>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2095500" y="2084199"/>
            <a:ext cx="1961858" cy="1961858"/>
          </a:xfrm>
          <a:prstGeom prst="ellipse">
            <a:avLst/>
          </a:prstGeom>
        </p:spPr>
        <p:txBody>
          <a:bodyPr/>
          <a:lstStyle>
            <a:lvl1pPr>
              <a:defRPr>
                <a:latin typeface="HelveticaNeue-UltraLight" panose="02000206000000020004" pitchFamily="50"/>
              </a:defRPr>
            </a:lvl1pPr>
          </a:lstStyle>
          <a:p>
            <a:endParaRPr lang="fr-FR" dirty="0"/>
          </a:p>
        </p:txBody>
      </p:sp>
      <p:sp>
        <p:nvSpPr>
          <p:cNvPr id="3" name="Picture Placeholder 2"/>
          <p:cNvSpPr>
            <a:spLocks noGrp="1"/>
          </p:cNvSpPr>
          <p:nvPr>
            <p:ph type="pic" sz="quarter" idx="11"/>
          </p:nvPr>
        </p:nvSpPr>
        <p:spPr>
          <a:xfrm>
            <a:off x="8134642" y="2149621"/>
            <a:ext cx="1961858" cy="1961858"/>
          </a:xfrm>
          <a:prstGeom prst="ellipse">
            <a:avLst/>
          </a:prstGeom>
        </p:spPr>
        <p:txBody>
          <a:bodyPr/>
          <a:lstStyle>
            <a:lvl1pPr>
              <a:defRPr>
                <a:latin typeface="HelveticaNeue-UltraLight" panose="02000206000000020004" pitchFamily="50"/>
              </a:defRPr>
            </a:lvl1pPr>
          </a:lstStyle>
          <a:p>
            <a:endParaRPr lang="fr-FR" dirty="0"/>
          </a:p>
        </p:txBody>
      </p:sp>
      <p:sp>
        <p:nvSpPr>
          <p:cNvPr id="4" name="Text Placeholder 3"/>
          <p:cNvSpPr>
            <a:spLocks noGrp="1"/>
          </p:cNvSpPr>
          <p:nvPr>
            <p:ph type="body" sz="quarter" idx="12" hasCustomPrompt="1"/>
          </p:nvPr>
        </p:nvSpPr>
        <p:spPr>
          <a:xfrm>
            <a:off x="839788" y="660400"/>
            <a:ext cx="4481512" cy="701731"/>
          </a:xfrm>
          <a:prstGeom prst="rect">
            <a:avLst/>
          </a:prstGeom>
        </p:spPr>
        <p:txBody>
          <a:bodyPr lIns="0">
            <a:spAutoFit/>
          </a:bodyPr>
          <a:lstStyle>
            <a:lvl1pPr marL="0" indent="0">
              <a:buNone/>
              <a:defRPr sz="4400" b="0" i="0" baseline="0">
                <a:solidFill>
                  <a:schemeClr val="tx1"/>
                </a:solidFill>
                <a:latin typeface="Helvetica Neue Thin" charset="0"/>
                <a:ea typeface="Helvetica Neue Thin" charset="0"/>
                <a:cs typeface="Helvetica Neue Thin" charset="0"/>
              </a:defRPr>
            </a:lvl1pPr>
          </a:lstStyle>
          <a:p>
            <a:pPr lvl="0"/>
            <a:r>
              <a:rPr lang="fr-FR" dirty="0" err="1"/>
              <a:t>Title</a:t>
            </a:r>
            <a:r>
              <a:rPr lang="fr-FR" dirty="0"/>
              <a:t> </a:t>
            </a:r>
            <a:r>
              <a:rPr lang="fr-FR" dirty="0" err="1"/>
              <a:t>goes</a:t>
            </a:r>
            <a:r>
              <a:rPr lang="fr-FR" dirty="0"/>
              <a:t> </a:t>
            </a:r>
            <a:r>
              <a:rPr lang="fr-FR" dirty="0" err="1"/>
              <a:t>here</a:t>
            </a:r>
            <a:endParaRPr lang="fr-FR" dirty="0"/>
          </a:p>
        </p:txBody>
      </p:sp>
    </p:spTree>
    <p:extLst>
      <p:ext uri="{BB962C8B-B14F-4D97-AF65-F5344CB8AC3E}">
        <p14:creationId xmlns:p14="http://schemas.microsoft.com/office/powerpoint/2010/main" val="1446326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7F7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338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or.fr">
    <p:bg>
      <p:bgPr>
        <a:solidFill>
          <a:srgbClr val="1B1B1B"/>
        </a:solidFill>
        <a:effectLst/>
      </p:bgPr>
    </p:bg>
    <p:spTree>
      <p:nvGrpSpPr>
        <p:cNvPr id="1" name=""/>
        <p:cNvGrpSpPr/>
        <p:nvPr/>
      </p:nvGrpSpPr>
      <p:grpSpPr>
        <a:xfrm>
          <a:off x="0" y="0"/>
          <a:ext cx="0" cy="0"/>
          <a:chOff x="0" y="0"/>
          <a:chExt cx="0" cy="0"/>
        </a:xfrm>
      </p:grpSpPr>
      <p:sp>
        <p:nvSpPr>
          <p:cNvPr id="2" name="TextBox 1"/>
          <p:cNvSpPr txBox="1"/>
          <p:nvPr userDrawn="1"/>
        </p:nvSpPr>
        <p:spPr>
          <a:xfrm>
            <a:off x="839788" y="1600200"/>
            <a:ext cx="4413250" cy="1938992"/>
          </a:xfrm>
          <a:prstGeom prst="rect">
            <a:avLst/>
          </a:prstGeom>
          <a:noFill/>
        </p:spPr>
        <p:txBody>
          <a:bodyPr wrap="square" lIns="0" rtlCol="0">
            <a:spAutoFit/>
          </a:bodyPr>
          <a:lstStyle/>
          <a:p>
            <a:r>
              <a:rPr lang="fr-FR" sz="4000" dirty="0" err="1">
                <a:latin typeface="HelveticaNeue-UltraLight" panose="02000206000000020004" pitchFamily="50"/>
              </a:rPr>
              <a:t>Proudly</a:t>
            </a:r>
            <a:r>
              <a:rPr lang="fr-FR" sz="4000" dirty="0">
                <a:latin typeface="HelveticaNeue-UltraLight" panose="02000206000000020004" pitchFamily="50"/>
              </a:rPr>
              <a:t> made </a:t>
            </a:r>
            <a:br>
              <a:rPr lang="fr-FR" sz="4000" dirty="0">
                <a:latin typeface="HelveticaNeue-UltraLight" panose="02000206000000020004" pitchFamily="50"/>
              </a:rPr>
            </a:br>
            <a:r>
              <a:rPr lang="fr-FR" sz="4000" dirty="0">
                <a:latin typeface="HelveticaNeue-UltraLight" panose="02000206000000020004" pitchFamily="50"/>
              </a:rPr>
              <a:t>by</a:t>
            </a:r>
            <a:r>
              <a:rPr lang="fr-FR" sz="4000" dirty="0">
                <a:solidFill>
                  <a:schemeClr val="tx1">
                    <a:lumMod val="60000"/>
                    <a:lumOff val="40000"/>
                  </a:schemeClr>
                </a:solidFill>
                <a:latin typeface="HelveticaNeue-UltraLight" panose="02000206000000020004" pitchFamily="50"/>
              </a:rPr>
              <a:t> </a:t>
            </a:r>
            <a:r>
              <a:rPr lang="fr-FR" sz="4000" dirty="0">
                <a:solidFill>
                  <a:schemeClr val="bg1"/>
                </a:solidFill>
                <a:latin typeface="HelveticaNeue-UltraLight" panose="02000206000000020004" pitchFamily="50"/>
              </a:rPr>
              <a:t>Slidor.</a:t>
            </a:r>
          </a:p>
          <a:p>
            <a:r>
              <a:rPr lang="fr-FR" sz="4000" dirty="0" err="1">
                <a:latin typeface="HelveticaNeue-UltraLight" panose="02000206000000020004" pitchFamily="50"/>
              </a:rPr>
              <a:t>With</a:t>
            </a:r>
            <a:r>
              <a:rPr lang="fr-FR" sz="4000" dirty="0">
                <a:solidFill>
                  <a:schemeClr val="bg1"/>
                </a:solidFill>
                <a:latin typeface="HelveticaNeue-UltraLight" panose="02000206000000020004" pitchFamily="50"/>
              </a:rPr>
              <a:t> </a:t>
            </a:r>
          </a:p>
        </p:txBody>
      </p:sp>
      <p:sp>
        <p:nvSpPr>
          <p:cNvPr id="3" name="Freeform 111"/>
          <p:cNvSpPr>
            <a:spLocks/>
          </p:cNvSpPr>
          <p:nvPr userDrawn="1"/>
        </p:nvSpPr>
        <p:spPr bwMode="auto">
          <a:xfrm>
            <a:off x="2047875" y="2983070"/>
            <a:ext cx="468680" cy="410716"/>
          </a:xfrm>
          <a:custGeom>
            <a:avLst/>
            <a:gdLst>
              <a:gd name="T0" fmla="*/ 0 w 248"/>
              <a:gd name="T1" fmla="*/ 64 h 217"/>
              <a:gd name="T2" fmla="*/ 123 w 248"/>
              <a:gd name="T3" fmla="*/ 217 h 217"/>
              <a:gd name="T4" fmla="*/ 248 w 248"/>
              <a:gd name="T5" fmla="*/ 66 h 217"/>
              <a:gd name="T6" fmla="*/ 189 w 248"/>
              <a:gd name="T7" fmla="*/ 1 h 217"/>
              <a:gd name="T8" fmla="*/ 124 w 248"/>
              <a:gd name="T9" fmla="*/ 57 h 217"/>
              <a:gd name="T10" fmla="*/ 61 w 248"/>
              <a:gd name="T11" fmla="*/ 1 h 217"/>
              <a:gd name="T12" fmla="*/ 0 w 248"/>
              <a:gd name="T13" fmla="*/ 64 h 217"/>
            </a:gdLst>
            <a:ahLst/>
            <a:cxnLst>
              <a:cxn ang="0">
                <a:pos x="T0" y="T1"/>
              </a:cxn>
              <a:cxn ang="0">
                <a:pos x="T2" y="T3"/>
              </a:cxn>
              <a:cxn ang="0">
                <a:pos x="T4" y="T5"/>
              </a:cxn>
              <a:cxn ang="0">
                <a:pos x="T6" y="T7"/>
              </a:cxn>
              <a:cxn ang="0">
                <a:pos x="T8" y="T9"/>
              </a:cxn>
              <a:cxn ang="0">
                <a:pos x="T10" y="T11"/>
              </a:cxn>
              <a:cxn ang="0">
                <a:pos x="T12" y="T13"/>
              </a:cxn>
            </a:cxnLst>
            <a:rect l="0" t="0" r="r" b="b"/>
            <a:pathLst>
              <a:path w="248" h="217">
                <a:moveTo>
                  <a:pt x="0" y="64"/>
                </a:moveTo>
                <a:cubicBezTo>
                  <a:pt x="0" y="144"/>
                  <a:pt x="123" y="217"/>
                  <a:pt x="123" y="217"/>
                </a:cubicBezTo>
                <a:cubicBezTo>
                  <a:pt x="123" y="217"/>
                  <a:pt x="248" y="146"/>
                  <a:pt x="248" y="66"/>
                </a:cubicBezTo>
                <a:cubicBezTo>
                  <a:pt x="248" y="33"/>
                  <a:pt x="225" y="2"/>
                  <a:pt x="189" y="1"/>
                </a:cubicBezTo>
                <a:cubicBezTo>
                  <a:pt x="155" y="1"/>
                  <a:pt x="124" y="24"/>
                  <a:pt x="124" y="57"/>
                </a:cubicBezTo>
                <a:cubicBezTo>
                  <a:pt x="124" y="24"/>
                  <a:pt x="94" y="1"/>
                  <a:pt x="61" y="1"/>
                </a:cubicBezTo>
                <a:cubicBezTo>
                  <a:pt x="25" y="0"/>
                  <a:pt x="0" y="31"/>
                  <a:pt x="0" y="64"/>
                </a:cubicBezTo>
                <a:close/>
              </a:path>
            </a:pathLst>
          </a:custGeom>
          <a:noFill/>
          <a:ln w="28575" cap="flat">
            <a:solidFill>
              <a:srgbClr val="FE13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0375" y="6438900"/>
            <a:ext cx="1235204" cy="254000"/>
          </a:xfrm>
          <a:prstGeom prst="rect">
            <a:avLst/>
          </a:prstGeom>
        </p:spPr>
      </p:pic>
      <p:sp>
        <p:nvSpPr>
          <p:cNvPr id="5" name="TextBox 4"/>
          <p:cNvSpPr txBox="1"/>
          <p:nvPr userDrawn="1"/>
        </p:nvSpPr>
        <p:spPr>
          <a:xfrm>
            <a:off x="2773363" y="2831306"/>
            <a:ext cx="2630487" cy="707886"/>
          </a:xfrm>
          <a:prstGeom prst="rect">
            <a:avLst/>
          </a:prstGeom>
          <a:noFill/>
        </p:spPr>
        <p:txBody>
          <a:bodyPr wrap="square" lIns="0" rtlCol="0">
            <a:spAutoFit/>
          </a:bodyPr>
          <a:lstStyle/>
          <a:p>
            <a:r>
              <a:rPr lang="fr-FR" sz="4000" dirty="0">
                <a:latin typeface="HelveticaNeue-UltraLight" panose="02000206000000020004" pitchFamily="50"/>
              </a:rPr>
              <a:t>from Paris.</a:t>
            </a:r>
          </a:p>
        </p:txBody>
      </p:sp>
      <p:sp>
        <p:nvSpPr>
          <p:cNvPr id="6" name="Rectangle 5">
            <a:hlinkClick r:id="rId3"/>
          </p:cNvPr>
          <p:cNvSpPr/>
          <p:nvPr userDrawn="1"/>
        </p:nvSpPr>
        <p:spPr>
          <a:xfrm>
            <a:off x="839788" y="4083862"/>
            <a:ext cx="3770312" cy="838200"/>
          </a:xfrm>
          <a:prstGeom prst="rect">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i="0" spc="600" dirty="0">
                <a:solidFill>
                  <a:schemeClr val="tx1">
                    <a:lumMod val="60000"/>
                    <a:lumOff val="40000"/>
                  </a:schemeClr>
                </a:solidFill>
                <a:latin typeface="Helvetica Neue Thin" charset="0"/>
                <a:ea typeface="Helvetica Neue Thin" charset="0"/>
                <a:cs typeface="Helvetica Neue Thin" charset="0"/>
                <a:sym typeface="Wingdings" panose="05000000000000000000" pitchFamily="2" charset="2"/>
              </a:rPr>
              <a:t>SAY HELLO</a:t>
            </a:r>
            <a:endParaRPr lang="fr-FR" b="0" i="0" spc="600" dirty="0">
              <a:solidFill>
                <a:schemeClr val="tx1">
                  <a:lumMod val="60000"/>
                  <a:lumOff val="40000"/>
                </a:schemeClr>
              </a:solidFill>
              <a:latin typeface="Helvetica Neue Thin" charset="0"/>
              <a:ea typeface="Helvetica Neue Thin" charset="0"/>
              <a:cs typeface="Helvetica Neue Thin" charset="0"/>
            </a:endParaRPr>
          </a:p>
        </p:txBody>
      </p:sp>
      <p:grpSp>
        <p:nvGrpSpPr>
          <p:cNvPr id="7" name="Group 6"/>
          <p:cNvGrpSpPr/>
          <p:nvPr userDrawn="1"/>
        </p:nvGrpSpPr>
        <p:grpSpPr>
          <a:xfrm>
            <a:off x="6535172" y="3836900"/>
            <a:ext cx="5656828" cy="3021100"/>
            <a:chOff x="5818189" y="1958042"/>
            <a:chExt cx="5656828" cy="3021100"/>
          </a:xfrm>
        </p:grpSpPr>
        <p:sp>
          <p:nvSpPr>
            <p:cNvPr id="8" name="Freeform 7"/>
            <p:cNvSpPr>
              <a:spLocks/>
            </p:cNvSpPr>
            <p:nvPr/>
          </p:nvSpPr>
          <p:spPr bwMode="auto">
            <a:xfrm>
              <a:off x="8927532" y="2652277"/>
              <a:ext cx="673642" cy="267693"/>
            </a:xfrm>
            <a:custGeom>
              <a:avLst/>
              <a:gdLst>
                <a:gd name="T0" fmla="*/ 91 w 114"/>
                <a:gd name="T1" fmla="*/ 45 h 45"/>
                <a:gd name="T2" fmla="*/ 20 w 114"/>
                <a:gd name="T3" fmla="*/ 45 h 45"/>
                <a:gd name="T4" fmla="*/ 0 w 114"/>
                <a:gd name="T5" fmla="*/ 25 h 45"/>
                <a:gd name="T6" fmla="*/ 20 w 114"/>
                <a:gd name="T7" fmla="*/ 5 h 45"/>
                <a:gd name="T8" fmla="*/ 33 w 114"/>
                <a:gd name="T9" fmla="*/ 10 h 45"/>
                <a:gd name="T10" fmla="*/ 34 w 114"/>
                <a:gd name="T11" fmla="*/ 16 h 45"/>
                <a:gd name="T12" fmla="*/ 28 w 114"/>
                <a:gd name="T13" fmla="*/ 16 h 45"/>
                <a:gd name="T14" fmla="*/ 20 w 114"/>
                <a:gd name="T15" fmla="*/ 13 h 45"/>
                <a:gd name="T16" fmla="*/ 8 w 114"/>
                <a:gd name="T17" fmla="*/ 25 h 45"/>
                <a:gd name="T18" fmla="*/ 20 w 114"/>
                <a:gd name="T19" fmla="*/ 37 h 45"/>
                <a:gd name="T20" fmla="*/ 91 w 114"/>
                <a:gd name="T21" fmla="*/ 37 h 45"/>
                <a:gd name="T22" fmla="*/ 106 w 114"/>
                <a:gd name="T23" fmla="*/ 22 h 45"/>
                <a:gd name="T24" fmla="*/ 91 w 114"/>
                <a:gd name="T25" fmla="*/ 8 h 45"/>
                <a:gd name="T26" fmla="*/ 81 w 114"/>
                <a:gd name="T27" fmla="*/ 13 h 45"/>
                <a:gd name="T28" fmla="*/ 75 w 114"/>
                <a:gd name="T29" fmla="*/ 13 h 45"/>
                <a:gd name="T30" fmla="*/ 75 w 114"/>
                <a:gd name="T31" fmla="*/ 8 h 45"/>
                <a:gd name="T32" fmla="*/ 91 w 114"/>
                <a:gd name="T33" fmla="*/ 0 h 45"/>
                <a:gd name="T34" fmla="*/ 114 w 114"/>
                <a:gd name="T35" fmla="*/ 22 h 45"/>
                <a:gd name="T36" fmla="*/ 91 w 114"/>
                <a:gd name="T3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45">
                  <a:moveTo>
                    <a:pt x="91" y="45"/>
                  </a:moveTo>
                  <a:cubicBezTo>
                    <a:pt x="20" y="45"/>
                    <a:pt x="20" y="45"/>
                    <a:pt x="20" y="45"/>
                  </a:cubicBezTo>
                  <a:cubicBezTo>
                    <a:pt x="9" y="45"/>
                    <a:pt x="0" y="36"/>
                    <a:pt x="0" y="25"/>
                  </a:cubicBezTo>
                  <a:cubicBezTo>
                    <a:pt x="0" y="14"/>
                    <a:pt x="9" y="5"/>
                    <a:pt x="20" y="5"/>
                  </a:cubicBezTo>
                  <a:cubicBezTo>
                    <a:pt x="25" y="5"/>
                    <a:pt x="30" y="7"/>
                    <a:pt x="33" y="10"/>
                  </a:cubicBezTo>
                  <a:cubicBezTo>
                    <a:pt x="35" y="12"/>
                    <a:pt x="35" y="14"/>
                    <a:pt x="34" y="16"/>
                  </a:cubicBezTo>
                  <a:cubicBezTo>
                    <a:pt x="32" y="17"/>
                    <a:pt x="30" y="18"/>
                    <a:pt x="28" y="16"/>
                  </a:cubicBezTo>
                  <a:cubicBezTo>
                    <a:pt x="26" y="14"/>
                    <a:pt x="23" y="13"/>
                    <a:pt x="20" y="13"/>
                  </a:cubicBezTo>
                  <a:cubicBezTo>
                    <a:pt x="13" y="13"/>
                    <a:pt x="8" y="18"/>
                    <a:pt x="8" y="25"/>
                  </a:cubicBezTo>
                  <a:cubicBezTo>
                    <a:pt x="8" y="31"/>
                    <a:pt x="13" y="37"/>
                    <a:pt x="20" y="37"/>
                  </a:cubicBezTo>
                  <a:cubicBezTo>
                    <a:pt x="91" y="37"/>
                    <a:pt x="91" y="37"/>
                    <a:pt x="91" y="37"/>
                  </a:cubicBezTo>
                  <a:cubicBezTo>
                    <a:pt x="99" y="37"/>
                    <a:pt x="106" y="30"/>
                    <a:pt x="106" y="22"/>
                  </a:cubicBezTo>
                  <a:cubicBezTo>
                    <a:pt x="106" y="14"/>
                    <a:pt x="99" y="8"/>
                    <a:pt x="91" y="8"/>
                  </a:cubicBezTo>
                  <a:cubicBezTo>
                    <a:pt x="87" y="8"/>
                    <a:pt x="83" y="10"/>
                    <a:pt x="81" y="13"/>
                  </a:cubicBezTo>
                  <a:cubicBezTo>
                    <a:pt x="79" y="14"/>
                    <a:pt x="77" y="15"/>
                    <a:pt x="75" y="13"/>
                  </a:cubicBezTo>
                  <a:cubicBezTo>
                    <a:pt x="73" y="12"/>
                    <a:pt x="73" y="9"/>
                    <a:pt x="75" y="8"/>
                  </a:cubicBezTo>
                  <a:cubicBezTo>
                    <a:pt x="79" y="3"/>
                    <a:pt x="85" y="0"/>
                    <a:pt x="91" y="0"/>
                  </a:cubicBezTo>
                  <a:cubicBezTo>
                    <a:pt x="104" y="0"/>
                    <a:pt x="114" y="10"/>
                    <a:pt x="114" y="22"/>
                  </a:cubicBezTo>
                  <a:cubicBezTo>
                    <a:pt x="114" y="35"/>
                    <a:pt x="104" y="45"/>
                    <a:pt x="91" y="4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9" name="Freeform 8"/>
            <p:cNvSpPr>
              <a:spLocks/>
            </p:cNvSpPr>
            <p:nvPr/>
          </p:nvSpPr>
          <p:spPr bwMode="auto">
            <a:xfrm>
              <a:off x="9168749" y="2516960"/>
              <a:ext cx="308875" cy="185326"/>
            </a:xfrm>
            <a:custGeom>
              <a:avLst/>
              <a:gdLst>
                <a:gd name="T0" fmla="*/ 48 w 52"/>
                <a:gd name="T1" fmla="*/ 31 h 31"/>
                <a:gd name="T2" fmla="*/ 48 w 52"/>
                <a:gd name="T3" fmla="*/ 31 h 31"/>
                <a:gd name="T4" fmla="*/ 44 w 52"/>
                <a:gd name="T5" fmla="*/ 27 h 31"/>
                <a:gd name="T6" fmla="*/ 44 w 52"/>
                <a:gd name="T7" fmla="*/ 26 h 31"/>
                <a:gd name="T8" fmla="*/ 26 w 52"/>
                <a:gd name="T9" fmla="*/ 8 h 31"/>
                <a:gd name="T10" fmla="*/ 8 w 52"/>
                <a:gd name="T11" fmla="*/ 23 h 31"/>
                <a:gd name="T12" fmla="*/ 3 w 52"/>
                <a:gd name="T13" fmla="*/ 26 h 31"/>
                <a:gd name="T14" fmla="*/ 0 w 52"/>
                <a:gd name="T15" fmla="*/ 21 h 31"/>
                <a:gd name="T16" fmla="*/ 26 w 52"/>
                <a:gd name="T17" fmla="*/ 0 h 31"/>
                <a:gd name="T18" fmla="*/ 52 w 52"/>
                <a:gd name="T19" fmla="*/ 26 h 31"/>
                <a:gd name="T20" fmla="*/ 52 w 52"/>
                <a:gd name="T21" fmla="*/ 27 h 31"/>
                <a:gd name="T22" fmla="*/ 48 w 5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31">
                  <a:moveTo>
                    <a:pt x="48" y="31"/>
                  </a:moveTo>
                  <a:cubicBezTo>
                    <a:pt x="48" y="31"/>
                    <a:pt x="48" y="31"/>
                    <a:pt x="48" y="31"/>
                  </a:cubicBezTo>
                  <a:cubicBezTo>
                    <a:pt x="45" y="31"/>
                    <a:pt x="44" y="29"/>
                    <a:pt x="44" y="27"/>
                  </a:cubicBezTo>
                  <a:cubicBezTo>
                    <a:pt x="44" y="26"/>
                    <a:pt x="44" y="26"/>
                    <a:pt x="44" y="26"/>
                  </a:cubicBezTo>
                  <a:cubicBezTo>
                    <a:pt x="44" y="16"/>
                    <a:pt x="36" y="8"/>
                    <a:pt x="26" y="8"/>
                  </a:cubicBezTo>
                  <a:cubicBezTo>
                    <a:pt x="17" y="8"/>
                    <a:pt x="10" y="14"/>
                    <a:pt x="8" y="23"/>
                  </a:cubicBezTo>
                  <a:cubicBezTo>
                    <a:pt x="8" y="25"/>
                    <a:pt x="6" y="26"/>
                    <a:pt x="3" y="26"/>
                  </a:cubicBezTo>
                  <a:cubicBezTo>
                    <a:pt x="1" y="25"/>
                    <a:pt x="0" y="23"/>
                    <a:pt x="0" y="21"/>
                  </a:cubicBezTo>
                  <a:cubicBezTo>
                    <a:pt x="3" y="9"/>
                    <a:pt x="13" y="0"/>
                    <a:pt x="26" y="0"/>
                  </a:cubicBezTo>
                  <a:cubicBezTo>
                    <a:pt x="40" y="0"/>
                    <a:pt x="52" y="12"/>
                    <a:pt x="52" y="26"/>
                  </a:cubicBezTo>
                  <a:cubicBezTo>
                    <a:pt x="52" y="27"/>
                    <a:pt x="52" y="27"/>
                    <a:pt x="52" y="27"/>
                  </a:cubicBezTo>
                  <a:cubicBezTo>
                    <a:pt x="52" y="29"/>
                    <a:pt x="50" y="31"/>
                    <a:pt x="48" y="31"/>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0" name="Freeform 9"/>
            <p:cNvSpPr>
              <a:spLocks/>
            </p:cNvSpPr>
            <p:nvPr/>
          </p:nvSpPr>
          <p:spPr bwMode="auto">
            <a:xfrm>
              <a:off x="9033432" y="2552260"/>
              <a:ext cx="205917" cy="179443"/>
            </a:xfrm>
            <a:custGeom>
              <a:avLst/>
              <a:gdLst>
                <a:gd name="T0" fmla="*/ 5 w 35"/>
                <a:gd name="T1" fmla="*/ 30 h 30"/>
                <a:gd name="T2" fmla="*/ 2 w 35"/>
                <a:gd name="T3" fmla="*/ 28 h 30"/>
                <a:gd name="T4" fmla="*/ 0 w 35"/>
                <a:gd name="T5" fmla="*/ 20 h 30"/>
                <a:gd name="T6" fmla="*/ 20 w 35"/>
                <a:gd name="T7" fmla="*/ 0 h 30"/>
                <a:gd name="T8" fmla="*/ 33 w 35"/>
                <a:gd name="T9" fmla="*/ 5 h 30"/>
                <a:gd name="T10" fmla="*/ 33 w 35"/>
                <a:gd name="T11" fmla="*/ 11 h 30"/>
                <a:gd name="T12" fmla="*/ 28 w 35"/>
                <a:gd name="T13" fmla="*/ 11 h 30"/>
                <a:gd name="T14" fmla="*/ 20 w 35"/>
                <a:gd name="T15" fmla="*/ 8 h 30"/>
                <a:gd name="T16" fmla="*/ 8 w 35"/>
                <a:gd name="T17" fmla="*/ 20 h 30"/>
                <a:gd name="T18" fmla="*/ 9 w 35"/>
                <a:gd name="T19" fmla="*/ 25 h 30"/>
                <a:gd name="T20" fmla="*/ 7 w 35"/>
                <a:gd name="T21" fmla="*/ 30 h 30"/>
                <a:gd name="T22" fmla="*/ 5 w 35"/>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0">
                  <a:moveTo>
                    <a:pt x="5" y="30"/>
                  </a:moveTo>
                  <a:cubicBezTo>
                    <a:pt x="4" y="30"/>
                    <a:pt x="2" y="29"/>
                    <a:pt x="2" y="28"/>
                  </a:cubicBezTo>
                  <a:cubicBezTo>
                    <a:pt x="1" y="25"/>
                    <a:pt x="0" y="23"/>
                    <a:pt x="0" y="20"/>
                  </a:cubicBezTo>
                  <a:cubicBezTo>
                    <a:pt x="0" y="9"/>
                    <a:pt x="9" y="0"/>
                    <a:pt x="20" y="0"/>
                  </a:cubicBezTo>
                  <a:cubicBezTo>
                    <a:pt x="25" y="0"/>
                    <a:pt x="29" y="2"/>
                    <a:pt x="33" y="5"/>
                  </a:cubicBezTo>
                  <a:cubicBezTo>
                    <a:pt x="35" y="7"/>
                    <a:pt x="35" y="9"/>
                    <a:pt x="33" y="11"/>
                  </a:cubicBezTo>
                  <a:cubicBezTo>
                    <a:pt x="32" y="13"/>
                    <a:pt x="29" y="13"/>
                    <a:pt x="28" y="11"/>
                  </a:cubicBezTo>
                  <a:cubicBezTo>
                    <a:pt x="26" y="10"/>
                    <a:pt x="24" y="8"/>
                    <a:pt x="20" y="8"/>
                  </a:cubicBezTo>
                  <a:cubicBezTo>
                    <a:pt x="13" y="8"/>
                    <a:pt x="8" y="14"/>
                    <a:pt x="8" y="20"/>
                  </a:cubicBezTo>
                  <a:cubicBezTo>
                    <a:pt x="8" y="22"/>
                    <a:pt x="8" y="23"/>
                    <a:pt x="9" y="25"/>
                  </a:cubicBezTo>
                  <a:cubicBezTo>
                    <a:pt x="10" y="27"/>
                    <a:pt x="9" y="29"/>
                    <a:pt x="7" y="30"/>
                  </a:cubicBezTo>
                  <a:cubicBezTo>
                    <a:pt x="6" y="30"/>
                    <a:pt x="6" y="30"/>
                    <a:pt x="5" y="30"/>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1" name="Freeform 10"/>
            <p:cNvSpPr>
              <a:spLocks/>
            </p:cNvSpPr>
            <p:nvPr/>
          </p:nvSpPr>
          <p:spPr bwMode="auto">
            <a:xfrm>
              <a:off x="7965606" y="3102353"/>
              <a:ext cx="123550" cy="200034"/>
            </a:xfrm>
            <a:custGeom>
              <a:avLst/>
              <a:gdLst>
                <a:gd name="T0" fmla="*/ 4 w 21"/>
                <a:gd name="T1" fmla="*/ 34 h 34"/>
                <a:gd name="T2" fmla="*/ 0 w 21"/>
                <a:gd name="T3" fmla="*/ 30 h 34"/>
                <a:gd name="T4" fmla="*/ 4 w 21"/>
                <a:gd name="T5" fmla="*/ 26 h 34"/>
                <a:gd name="T6" fmla="*/ 13 w 21"/>
                <a:gd name="T7" fmla="*/ 17 h 34"/>
                <a:gd name="T8" fmla="*/ 4 w 21"/>
                <a:gd name="T9" fmla="*/ 8 h 34"/>
                <a:gd name="T10" fmla="*/ 0 w 21"/>
                <a:gd name="T11" fmla="*/ 4 h 34"/>
                <a:gd name="T12" fmla="*/ 4 w 21"/>
                <a:gd name="T13" fmla="*/ 0 h 34"/>
                <a:gd name="T14" fmla="*/ 21 w 21"/>
                <a:gd name="T15" fmla="*/ 17 h 34"/>
                <a:gd name="T16" fmla="*/ 4 w 2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4">
                  <a:moveTo>
                    <a:pt x="4" y="34"/>
                  </a:moveTo>
                  <a:cubicBezTo>
                    <a:pt x="1" y="34"/>
                    <a:pt x="0" y="33"/>
                    <a:pt x="0" y="30"/>
                  </a:cubicBezTo>
                  <a:cubicBezTo>
                    <a:pt x="0" y="28"/>
                    <a:pt x="1" y="26"/>
                    <a:pt x="4" y="26"/>
                  </a:cubicBezTo>
                  <a:cubicBezTo>
                    <a:pt x="9" y="26"/>
                    <a:pt x="13" y="22"/>
                    <a:pt x="13" y="17"/>
                  </a:cubicBezTo>
                  <a:cubicBezTo>
                    <a:pt x="13" y="12"/>
                    <a:pt x="9" y="8"/>
                    <a:pt x="4" y="8"/>
                  </a:cubicBezTo>
                  <a:cubicBezTo>
                    <a:pt x="1" y="8"/>
                    <a:pt x="0" y="6"/>
                    <a:pt x="0" y="4"/>
                  </a:cubicBezTo>
                  <a:cubicBezTo>
                    <a:pt x="0" y="2"/>
                    <a:pt x="1" y="0"/>
                    <a:pt x="4" y="0"/>
                  </a:cubicBezTo>
                  <a:cubicBezTo>
                    <a:pt x="13" y="0"/>
                    <a:pt x="21" y="8"/>
                    <a:pt x="21" y="17"/>
                  </a:cubicBezTo>
                  <a:cubicBezTo>
                    <a:pt x="21" y="27"/>
                    <a:pt x="13" y="34"/>
                    <a:pt x="4" y="34"/>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2" name="Freeform 11"/>
            <p:cNvSpPr>
              <a:spLocks/>
            </p:cNvSpPr>
            <p:nvPr/>
          </p:nvSpPr>
          <p:spPr bwMode="auto">
            <a:xfrm>
              <a:off x="7633198" y="3078820"/>
              <a:ext cx="455958" cy="223567"/>
            </a:xfrm>
            <a:custGeom>
              <a:avLst/>
              <a:gdLst>
                <a:gd name="T0" fmla="*/ 60 w 77"/>
                <a:gd name="T1" fmla="*/ 38 h 38"/>
                <a:gd name="T2" fmla="*/ 19 w 77"/>
                <a:gd name="T3" fmla="*/ 38 h 38"/>
                <a:gd name="T4" fmla="*/ 0 w 77"/>
                <a:gd name="T5" fmla="*/ 19 h 38"/>
                <a:gd name="T6" fmla="*/ 19 w 77"/>
                <a:gd name="T7" fmla="*/ 0 h 38"/>
                <a:gd name="T8" fmla="*/ 31 w 77"/>
                <a:gd name="T9" fmla="*/ 4 h 38"/>
                <a:gd name="T10" fmla="*/ 32 w 77"/>
                <a:gd name="T11" fmla="*/ 10 h 38"/>
                <a:gd name="T12" fmla="*/ 26 w 77"/>
                <a:gd name="T13" fmla="*/ 10 h 38"/>
                <a:gd name="T14" fmla="*/ 19 w 77"/>
                <a:gd name="T15" fmla="*/ 8 h 38"/>
                <a:gd name="T16" fmla="*/ 8 w 77"/>
                <a:gd name="T17" fmla="*/ 19 h 38"/>
                <a:gd name="T18" fmla="*/ 19 w 77"/>
                <a:gd name="T19" fmla="*/ 30 h 38"/>
                <a:gd name="T20" fmla="*/ 60 w 77"/>
                <a:gd name="T21" fmla="*/ 30 h 38"/>
                <a:gd name="T22" fmla="*/ 69 w 77"/>
                <a:gd name="T23" fmla="*/ 21 h 38"/>
                <a:gd name="T24" fmla="*/ 60 w 77"/>
                <a:gd name="T25" fmla="*/ 12 h 38"/>
                <a:gd name="T26" fmla="*/ 54 w 77"/>
                <a:gd name="T27" fmla="*/ 14 h 38"/>
                <a:gd name="T28" fmla="*/ 48 w 77"/>
                <a:gd name="T29" fmla="*/ 13 h 38"/>
                <a:gd name="T30" fmla="*/ 49 w 77"/>
                <a:gd name="T31" fmla="*/ 7 h 38"/>
                <a:gd name="T32" fmla="*/ 60 w 77"/>
                <a:gd name="T33" fmla="*/ 4 h 38"/>
                <a:gd name="T34" fmla="*/ 77 w 77"/>
                <a:gd name="T35" fmla="*/ 21 h 38"/>
                <a:gd name="T36" fmla="*/ 60 w 77"/>
                <a:gd name="T3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38">
                  <a:moveTo>
                    <a:pt x="60" y="38"/>
                  </a:moveTo>
                  <a:cubicBezTo>
                    <a:pt x="19" y="38"/>
                    <a:pt x="19" y="38"/>
                    <a:pt x="19" y="38"/>
                  </a:cubicBezTo>
                  <a:cubicBezTo>
                    <a:pt x="8" y="38"/>
                    <a:pt x="0" y="30"/>
                    <a:pt x="0" y="19"/>
                  </a:cubicBezTo>
                  <a:cubicBezTo>
                    <a:pt x="0" y="9"/>
                    <a:pt x="8" y="0"/>
                    <a:pt x="19" y="0"/>
                  </a:cubicBezTo>
                  <a:cubicBezTo>
                    <a:pt x="23" y="0"/>
                    <a:pt x="28" y="1"/>
                    <a:pt x="31" y="4"/>
                  </a:cubicBezTo>
                  <a:cubicBezTo>
                    <a:pt x="33" y="5"/>
                    <a:pt x="33" y="8"/>
                    <a:pt x="32" y="10"/>
                  </a:cubicBezTo>
                  <a:cubicBezTo>
                    <a:pt x="30" y="11"/>
                    <a:pt x="28" y="12"/>
                    <a:pt x="26" y="10"/>
                  </a:cubicBezTo>
                  <a:cubicBezTo>
                    <a:pt x="24" y="9"/>
                    <a:pt x="22" y="8"/>
                    <a:pt x="19" y="8"/>
                  </a:cubicBezTo>
                  <a:cubicBezTo>
                    <a:pt x="13" y="8"/>
                    <a:pt x="8" y="13"/>
                    <a:pt x="8" y="19"/>
                  </a:cubicBezTo>
                  <a:cubicBezTo>
                    <a:pt x="8" y="25"/>
                    <a:pt x="13" y="30"/>
                    <a:pt x="19" y="30"/>
                  </a:cubicBezTo>
                  <a:cubicBezTo>
                    <a:pt x="60" y="30"/>
                    <a:pt x="60" y="30"/>
                    <a:pt x="60" y="30"/>
                  </a:cubicBezTo>
                  <a:cubicBezTo>
                    <a:pt x="65" y="30"/>
                    <a:pt x="69" y="26"/>
                    <a:pt x="69" y="21"/>
                  </a:cubicBezTo>
                  <a:cubicBezTo>
                    <a:pt x="69" y="16"/>
                    <a:pt x="65" y="12"/>
                    <a:pt x="60" y="12"/>
                  </a:cubicBezTo>
                  <a:cubicBezTo>
                    <a:pt x="57" y="12"/>
                    <a:pt x="56" y="13"/>
                    <a:pt x="54" y="14"/>
                  </a:cubicBezTo>
                  <a:cubicBezTo>
                    <a:pt x="52" y="15"/>
                    <a:pt x="50" y="15"/>
                    <a:pt x="48" y="13"/>
                  </a:cubicBezTo>
                  <a:cubicBezTo>
                    <a:pt x="47" y="11"/>
                    <a:pt x="47" y="9"/>
                    <a:pt x="49" y="7"/>
                  </a:cubicBezTo>
                  <a:cubicBezTo>
                    <a:pt x="52" y="5"/>
                    <a:pt x="56" y="4"/>
                    <a:pt x="60" y="4"/>
                  </a:cubicBezTo>
                  <a:cubicBezTo>
                    <a:pt x="69" y="4"/>
                    <a:pt x="77" y="12"/>
                    <a:pt x="77" y="21"/>
                  </a:cubicBezTo>
                  <a:cubicBezTo>
                    <a:pt x="77" y="31"/>
                    <a:pt x="69" y="38"/>
                    <a:pt x="60" y="38"/>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3" name="Freeform 12"/>
            <p:cNvSpPr>
              <a:spLocks/>
            </p:cNvSpPr>
            <p:nvPr/>
          </p:nvSpPr>
          <p:spPr bwMode="auto">
            <a:xfrm>
              <a:off x="7703798" y="2990570"/>
              <a:ext cx="285341" cy="158850"/>
            </a:xfrm>
            <a:custGeom>
              <a:avLst/>
              <a:gdLst>
                <a:gd name="T0" fmla="*/ 44 w 48"/>
                <a:gd name="T1" fmla="*/ 27 h 27"/>
                <a:gd name="T2" fmla="*/ 40 w 48"/>
                <a:gd name="T3" fmla="*/ 23 h 27"/>
                <a:gd name="T4" fmla="*/ 24 w 48"/>
                <a:gd name="T5" fmla="*/ 8 h 27"/>
                <a:gd name="T6" fmla="*/ 9 w 48"/>
                <a:gd name="T7" fmla="*/ 20 h 27"/>
                <a:gd name="T8" fmla="*/ 4 w 48"/>
                <a:gd name="T9" fmla="*/ 23 h 27"/>
                <a:gd name="T10" fmla="*/ 1 w 48"/>
                <a:gd name="T11" fmla="*/ 18 h 27"/>
                <a:gd name="T12" fmla="*/ 24 w 48"/>
                <a:gd name="T13" fmla="*/ 0 h 27"/>
                <a:gd name="T14" fmla="*/ 48 w 48"/>
                <a:gd name="T15" fmla="*/ 23 h 27"/>
                <a:gd name="T16" fmla="*/ 44 w 48"/>
                <a:gd name="T17" fmla="*/ 27 h 27"/>
                <a:gd name="T18" fmla="*/ 44 w 4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27">
                  <a:moveTo>
                    <a:pt x="44" y="27"/>
                  </a:moveTo>
                  <a:cubicBezTo>
                    <a:pt x="42" y="27"/>
                    <a:pt x="40" y="26"/>
                    <a:pt x="40" y="23"/>
                  </a:cubicBezTo>
                  <a:cubicBezTo>
                    <a:pt x="40" y="15"/>
                    <a:pt x="33" y="8"/>
                    <a:pt x="24" y="8"/>
                  </a:cubicBezTo>
                  <a:cubicBezTo>
                    <a:pt x="17" y="8"/>
                    <a:pt x="10" y="13"/>
                    <a:pt x="9" y="20"/>
                  </a:cubicBezTo>
                  <a:cubicBezTo>
                    <a:pt x="8" y="22"/>
                    <a:pt x="6" y="23"/>
                    <a:pt x="4" y="23"/>
                  </a:cubicBezTo>
                  <a:cubicBezTo>
                    <a:pt x="2" y="22"/>
                    <a:pt x="0" y="20"/>
                    <a:pt x="1" y="18"/>
                  </a:cubicBezTo>
                  <a:cubicBezTo>
                    <a:pt x="4" y="7"/>
                    <a:pt x="13" y="0"/>
                    <a:pt x="24" y="0"/>
                  </a:cubicBezTo>
                  <a:cubicBezTo>
                    <a:pt x="37" y="0"/>
                    <a:pt x="48" y="10"/>
                    <a:pt x="48" y="23"/>
                  </a:cubicBezTo>
                  <a:cubicBezTo>
                    <a:pt x="48" y="26"/>
                    <a:pt x="46" y="27"/>
                    <a:pt x="44" y="27"/>
                  </a:cubicBezTo>
                  <a:cubicBezTo>
                    <a:pt x="44" y="27"/>
                    <a:pt x="44" y="27"/>
                    <a:pt x="44" y="27"/>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4" name="Freeform 13"/>
            <p:cNvSpPr>
              <a:spLocks/>
            </p:cNvSpPr>
            <p:nvPr/>
          </p:nvSpPr>
          <p:spPr bwMode="auto">
            <a:xfrm>
              <a:off x="9139333" y="3881897"/>
              <a:ext cx="114724" cy="176500"/>
            </a:xfrm>
            <a:custGeom>
              <a:avLst/>
              <a:gdLst>
                <a:gd name="T0" fmla="*/ 15 w 19"/>
                <a:gd name="T1" fmla="*/ 30 h 30"/>
                <a:gd name="T2" fmla="*/ 0 w 19"/>
                <a:gd name="T3" fmla="*/ 15 h 30"/>
                <a:gd name="T4" fmla="*/ 15 w 19"/>
                <a:gd name="T5" fmla="*/ 0 h 30"/>
                <a:gd name="T6" fmla="*/ 19 w 19"/>
                <a:gd name="T7" fmla="*/ 4 h 30"/>
                <a:gd name="T8" fmla="*/ 15 w 19"/>
                <a:gd name="T9" fmla="*/ 8 h 30"/>
                <a:gd name="T10" fmla="*/ 8 w 19"/>
                <a:gd name="T11" fmla="*/ 15 h 30"/>
                <a:gd name="T12" fmla="*/ 15 w 19"/>
                <a:gd name="T13" fmla="*/ 22 h 30"/>
                <a:gd name="T14" fmla="*/ 19 w 19"/>
                <a:gd name="T15" fmla="*/ 26 h 30"/>
                <a:gd name="T16" fmla="*/ 15 w 19"/>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15" y="30"/>
                  </a:moveTo>
                  <a:cubicBezTo>
                    <a:pt x="7" y="30"/>
                    <a:pt x="0" y="23"/>
                    <a:pt x="0" y="15"/>
                  </a:cubicBezTo>
                  <a:cubicBezTo>
                    <a:pt x="0" y="7"/>
                    <a:pt x="7" y="0"/>
                    <a:pt x="15" y="0"/>
                  </a:cubicBezTo>
                  <a:cubicBezTo>
                    <a:pt x="17" y="0"/>
                    <a:pt x="19" y="2"/>
                    <a:pt x="19" y="4"/>
                  </a:cubicBezTo>
                  <a:cubicBezTo>
                    <a:pt x="19" y="6"/>
                    <a:pt x="17" y="8"/>
                    <a:pt x="15" y="8"/>
                  </a:cubicBezTo>
                  <a:cubicBezTo>
                    <a:pt x="11" y="8"/>
                    <a:pt x="8" y="11"/>
                    <a:pt x="8" y="15"/>
                  </a:cubicBezTo>
                  <a:cubicBezTo>
                    <a:pt x="8" y="19"/>
                    <a:pt x="11" y="22"/>
                    <a:pt x="15" y="22"/>
                  </a:cubicBezTo>
                  <a:cubicBezTo>
                    <a:pt x="17" y="22"/>
                    <a:pt x="19" y="23"/>
                    <a:pt x="19" y="26"/>
                  </a:cubicBezTo>
                  <a:cubicBezTo>
                    <a:pt x="19" y="28"/>
                    <a:pt x="17" y="30"/>
                    <a:pt x="15" y="30"/>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5" name="Freeform 14"/>
            <p:cNvSpPr>
              <a:spLocks/>
            </p:cNvSpPr>
            <p:nvPr/>
          </p:nvSpPr>
          <p:spPr bwMode="auto">
            <a:xfrm>
              <a:off x="9139333" y="3864247"/>
              <a:ext cx="379475" cy="194150"/>
            </a:xfrm>
            <a:custGeom>
              <a:avLst/>
              <a:gdLst>
                <a:gd name="T0" fmla="*/ 48 w 64"/>
                <a:gd name="T1" fmla="*/ 33 h 33"/>
                <a:gd name="T2" fmla="*/ 15 w 64"/>
                <a:gd name="T3" fmla="*/ 33 h 33"/>
                <a:gd name="T4" fmla="*/ 0 w 64"/>
                <a:gd name="T5" fmla="*/ 18 h 33"/>
                <a:gd name="T6" fmla="*/ 15 w 64"/>
                <a:gd name="T7" fmla="*/ 3 h 33"/>
                <a:gd name="T8" fmla="*/ 24 w 64"/>
                <a:gd name="T9" fmla="*/ 6 h 33"/>
                <a:gd name="T10" fmla="*/ 25 w 64"/>
                <a:gd name="T11" fmla="*/ 12 h 33"/>
                <a:gd name="T12" fmla="*/ 19 w 64"/>
                <a:gd name="T13" fmla="*/ 12 h 33"/>
                <a:gd name="T14" fmla="*/ 15 w 64"/>
                <a:gd name="T15" fmla="*/ 11 h 33"/>
                <a:gd name="T16" fmla="*/ 8 w 64"/>
                <a:gd name="T17" fmla="*/ 18 h 33"/>
                <a:gd name="T18" fmla="*/ 15 w 64"/>
                <a:gd name="T19" fmla="*/ 25 h 33"/>
                <a:gd name="T20" fmla="*/ 48 w 64"/>
                <a:gd name="T21" fmla="*/ 25 h 33"/>
                <a:gd name="T22" fmla="*/ 56 w 64"/>
                <a:gd name="T23" fmla="*/ 16 h 33"/>
                <a:gd name="T24" fmla="*/ 48 w 64"/>
                <a:gd name="T25" fmla="*/ 8 h 33"/>
                <a:gd name="T26" fmla="*/ 42 w 64"/>
                <a:gd name="T27" fmla="*/ 10 h 33"/>
                <a:gd name="T28" fmla="*/ 37 w 64"/>
                <a:gd name="T29" fmla="*/ 9 h 33"/>
                <a:gd name="T30" fmla="*/ 37 w 64"/>
                <a:gd name="T31" fmla="*/ 3 h 33"/>
                <a:gd name="T32" fmla="*/ 48 w 64"/>
                <a:gd name="T33" fmla="*/ 0 h 33"/>
                <a:gd name="T34" fmla="*/ 64 w 64"/>
                <a:gd name="T35" fmla="*/ 16 h 33"/>
                <a:gd name="T36" fmla="*/ 48 w 64"/>
                <a:gd name="T3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33">
                  <a:moveTo>
                    <a:pt x="48" y="33"/>
                  </a:moveTo>
                  <a:cubicBezTo>
                    <a:pt x="15" y="33"/>
                    <a:pt x="15" y="33"/>
                    <a:pt x="15" y="33"/>
                  </a:cubicBezTo>
                  <a:cubicBezTo>
                    <a:pt x="7" y="33"/>
                    <a:pt x="0" y="26"/>
                    <a:pt x="0" y="18"/>
                  </a:cubicBezTo>
                  <a:cubicBezTo>
                    <a:pt x="0" y="10"/>
                    <a:pt x="7" y="3"/>
                    <a:pt x="15" y="3"/>
                  </a:cubicBezTo>
                  <a:cubicBezTo>
                    <a:pt x="18" y="3"/>
                    <a:pt x="21" y="4"/>
                    <a:pt x="24" y="6"/>
                  </a:cubicBezTo>
                  <a:cubicBezTo>
                    <a:pt x="26" y="7"/>
                    <a:pt x="26" y="10"/>
                    <a:pt x="25" y="12"/>
                  </a:cubicBezTo>
                  <a:cubicBezTo>
                    <a:pt x="23" y="13"/>
                    <a:pt x="21" y="14"/>
                    <a:pt x="19" y="12"/>
                  </a:cubicBezTo>
                  <a:cubicBezTo>
                    <a:pt x="18" y="12"/>
                    <a:pt x="16" y="11"/>
                    <a:pt x="15" y="11"/>
                  </a:cubicBezTo>
                  <a:cubicBezTo>
                    <a:pt x="11" y="11"/>
                    <a:pt x="8" y="14"/>
                    <a:pt x="8" y="18"/>
                  </a:cubicBezTo>
                  <a:cubicBezTo>
                    <a:pt x="8" y="22"/>
                    <a:pt x="11" y="25"/>
                    <a:pt x="15" y="25"/>
                  </a:cubicBezTo>
                  <a:cubicBezTo>
                    <a:pt x="48" y="25"/>
                    <a:pt x="48" y="25"/>
                    <a:pt x="48" y="25"/>
                  </a:cubicBezTo>
                  <a:cubicBezTo>
                    <a:pt x="52" y="25"/>
                    <a:pt x="56" y="21"/>
                    <a:pt x="56" y="16"/>
                  </a:cubicBezTo>
                  <a:cubicBezTo>
                    <a:pt x="56" y="12"/>
                    <a:pt x="52" y="8"/>
                    <a:pt x="48" y="8"/>
                  </a:cubicBezTo>
                  <a:cubicBezTo>
                    <a:pt x="46" y="8"/>
                    <a:pt x="44" y="8"/>
                    <a:pt x="42" y="10"/>
                  </a:cubicBezTo>
                  <a:cubicBezTo>
                    <a:pt x="41" y="11"/>
                    <a:pt x="38" y="11"/>
                    <a:pt x="37" y="9"/>
                  </a:cubicBezTo>
                  <a:cubicBezTo>
                    <a:pt x="35" y="7"/>
                    <a:pt x="36" y="5"/>
                    <a:pt x="37" y="3"/>
                  </a:cubicBezTo>
                  <a:cubicBezTo>
                    <a:pt x="40" y="1"/>
                    <a:pt x="44" y="0"/>
                    <a:pt x="48" y="0"/>
                  </a:cubicBezTo>
                  <a:cubicBezTo>
                    <a:pt x="57" y="0"/>
                    <a:pt x="64" y="7"/>
                    <a:pt x="64" y="16"/>
                  </a:cubicBezTo>
                  <a:cubicBezTo>
                    <a:pt x="64" y="25"/>
                    <a:pt x="57" y="33"/>
                    <a:pt x="48" y="33"/>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6" name="Freeform 15"/>
            <p:cNvSpPr>
              <a:spLocks/>
            </p:cNvSpPr>
            <p:nvPr/>
          </p:nvSpPr>
          <p:spPr bwMode="auto">
            <a:xfrm>
              <a:off x="9221700" y="3793647"/>
              <a:ext cx="238275" cy="135317"/>
            </a:xfrm>
            <a:custGeom>
              <a:avLst/>
              <a:gdLst>
                <a:gd name="T0" fmla="*/ 4 w 40"/>
                <a:gd name="T1" fmla="*/ 23 h 23"/>
                <a:gd name="T2" fmla="*/ 4 w 40"/>
                <a:gd name="T3" fmla="*/ 23 h 23"/>
                <a:gd name="T4" fmla="*/ 0 w 40"/>
                <a:gd name="T5" fmla="*/ 19 h 23"/>
                <a:gd name="T6" fmla="*/ 20 w 40"/>
                <a:gd name="T7" fmla="*/ 0 h 23"/>
                <a:gd name="T8" fmla="*/ 39 w 40"/>
                <a:gd name="T9" fmla="*/ 15 h 23"/>
                <a:gd name="T10" fmla="*/ 36 w 40"/>
                <a:gd name="T11" fmla="*/ 20 h 23"/>
                <a:gd name="T12" fmla="*/ 32 w 40"/>
                <a:gd name="T13" fmla="*/ 17 h 23"/>
                <a:gd name="T14" fmla="*/ 20 w 40"/>
                <a:gd name="T15" fmla="*/ 8 h 23"/>
                <a:gd name="T16" fmla="*/ 8 w 40"/>
                <a:gd name="T17" fmla="*/ 20 h 23"/>
                <a:gd name="T18" fmla="*/ 4 w 40"/>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3">
                  <a:moveTo>
                    <a:pt x="4" y="23"/>
                  </a:moveTo>
                  <a:cubicBezTo>
                    <a:pt x="4" y="23"/>
                    <a:pt x="4" y="23"/>
                    <a:pt x="4" y="23"/>
                  </a:cubicBezTo>
                  <a:cubicBezTo>
                    <a:pt x="1" y="23"/>
                    <a:pt x="0" y="22"/>
                    <a:pt x="0" y="19"/>
                  </a:cubicBezTo>
                  <a:cubicBezTo>
                    <a:pt x="0" y="9"/>
                    <a:pt x="9" y="0"/>
                    <a:pt x="20" y="0"/>
                  </a:cubicBezTo>
                  <a:cubicBezTo>
                    <a:pt x="29" y="0"/>
                    <a:pt x="37" y="6"/>
                    <a:pt x="39" y="15"/>
                  </a:cubicBezTo>
                  <a:cubicBezTo>
                    <a:pt x="40" y="17"/>
                    <a:pt x="39" y="19"/>
                    <a:pt x="36" y="20"/>
                  </a:cubicBezTo>
                  <a:cubicBezTo>
                    <a:pt x="34" y="20"/>
                    <a:pt x="32" y="19"/>
                    <a:pt x="32" y="17"/>
                  </a:cubicBezTo>
                  <a:cubicBezTo>
                    <a:pt x="30" y="11"/>
                    <a:pt x="25" y="8"/>
                    <a:pt x="20" y="8"/>
                  </a:cubicBezTo>
                  <a:cubicBezTo>
                    <a:pt x="13" y="8"/>
                    <a:pt x="8" y="13"/>
                    <a:pt x="8" y="20"/>
                  </a:cubicBezTo>
                  <a:cubicBezTo>
                    <a:pt x="8" y="22"/>
                    <a:pt x="6" y="23"/>
                    <a:pt x="4" y="23"/>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sp>
          <p:nvSpPr>
            <p:cNvPr id="17" name="Freeform 16"/>
            <p:cNvSpPr>
              <a:spLocks noEditPoints="1"/>
            </p:cNvSpPr>
            <p:nvPr/>
          </p:nvSpPr>
          <p:spPr bwMode="auto">
            <a:xfrm>
              <a:off x="5818189" y="1958042"/>
              <a:ext cx="5656828" cy="3021100"/>
            </a:xfrm>
            <a:custGeom>
              <a:avLst/>
              <a:gdLst>
                <a:gd name="T0" fmla="*/ 531 w 957"/>
                <a:gd name="T1" fmla="*/ 375 h 512"/>
                <a:gd name="T2" fmla="*/ 499 w 957"/>
                <a:gd name="T3" fmla="*/ 292 h 512"/>
                <a:gd name="T4" fmla="*/ 477 w 957"/>
                <a:gd name="T5" fmla="*/ 84 h 512"/>
                <a:gd name="T6" fmla="*/ 467 w 957"/>
                <a:gd name="T7" fmla="*/ 53 h 512"/>
                <a:gd name="T8" fmla="*/ 455 w 957"/>
                <a:gd name="T9" fmla="*/ 53 h 512"/>
                <a:gd name="T10" fmla="*/ 450 w 957"/>
                <a:gd name="T11" fmla="*/ 86 h 512"/>
                <a:gd name="T12" fmla="*/ 431 w 957"/>
                <a:gd name="T13" fmla="*/ 296 h 512"/>
                <a:gd name="T14" fmla="*/ 396 w 957"/>
                <a:gd name="T15" fmla="*/ 399 h 512"/>
                <a:gd name="T16" fmla="*/ 4 w 957"/>
                <a:gd name="T17" fmla="*/ 512 h 512"/>
                <a:gd name="T18" fmla="*/ 583 w 957"/>
                <a:gd name="T19" fmla="*/ 512 h 512"/>
                <a:gd name="T20" fmla="*/ 377 w 957"/>
                <a:gd name="T21" fmla="*/ 456 h 512"/>
                <a:gd name="T22" fmla="*/ 392 w 957"/>
                <a:gd name="T23" fmla="*/ 429 h 512"/>
                <a:gd name="T24" fmla="*/ 510 w 957"/>
                <a:gd name="T25" fmla="*/ 429 h 512"/>
                <a:gd name="T26" fmla="*/ 506 w 957"/>
                <a:gd name="T27" fmla="*/ 421 h 512"/>
                <a:gd name="T28" fmla="*/ 523 w 957"/>
                <a:gd name="T29" fmla="*/ 395 h 512"/>
                <a:gd name="T30" fmla="*/ 404 w 957"/>
                <a:gd name="T31" fmla="*/ 395 h 512"/>
                <a:gd name="T32" fmla="*/ 420 w 957"/>
                <a:gd name="T33" fmla="*/ 421 h 512"/>
                <a:gd name="T34" fmla="*/ 432 w 957"/>
                <a:gd name="T35" fmla="*/ 429 h 512"/>
                <a:gd name="T36" fmla="*/ 489 w 957"/>
                <a:gd name="T37" fmla="*/ 403 h 512"/>
                <a:gd name="T38" fmla="*/ 495 w 957"/>
                <a:gd name="T39" fmla="*/ 429 h 512"/>
                <a:gd name="T40" fmla="*/ 532 w 957"/>
                <a:gd name="T41" fmla="*/ 475 h 512"/>
                <a:gd name="T42" fmla="*/ 419 w 957"/>
                <a:gd name="T43" fmla="*/ 370 h 512"/>
                <a:gd name="T44" fmla="*/ 424 w 957"/>
                <a:gd name="T45" fmla="*/ 350 h 512"/>
                <a:gd name="T46" fmla="*/ 430 w 957"/>
                <a:gd name="T47" fmla="*/ 330 h 512"/>
                <a:gd name="T48" fmla="*/ 446 w 957"/>
                <a:gd name="T49" fmla="*/ 370 h 512"/>
                <a:gd name="T50" fmla="*/ 489 w 957"/>
                <a:gd name="T51" fmla="*/ 370 h 512"/>
                <a:gd name="T52" fmla="*/ 502 w 957"/>
                <a:gd name="T53" fmla="*/ 350 h 512"/>
                <a:gd name="T54" fmla="*/ 493 w 957"/>
                <a:gd name="T55" fmla="*/ 318 h 512"/>
                <a:gd name="T56" fmla="*/ 435 w 957"/>
                <a:gd name="T57" fmla="*/ 288 h 512"/>
                <a:gd name="T58" fmla="*/ 490 w 957"/>
                <a:gd name="T59" fmla="*/ 288 h 512"/>
                <a:gd name="T60" fmla="*/ 484 w 957"/>
                <a:gd name="T61" fmla="*/ 276 h 512"/>
                <a:gd name="T62" fmla="*/ 453 w 957"/>
                <a:gd name="T63" fmla="*/ 208 h 512"/>
                <a:gd name="T64" fmla="*/ 448 w 957"/>
                <a:gd name="T65" fmla="*/ 216 h 512"/>
                <a:gd name="T66" fmla="*/ 453 w 957"/>
                <a:gd name="T67" fmla="*/ 233 h 512"/>
                <a:gd name="T68" fmla="*/ 452 w 957"/>
                <a:gd name="T69" fmla="*/ 250 h 512"/>
                <a:gd name="T70" fmla="*/ 473 w 957"/>
                <a:gd name="T71" fmla="*/ 200 h 512"/>
                <a:gd name="T72" fmla="*/ 475 w 957"/>
                <a:gd name="T73" fmla="*/ 250 h 512"/>
                <a:gd name="T74" fmla="*/ 475 w 957"/>
                <a:gd name="T75" fmla="*/ 242 h 512"/>
                <a:gd name="T76" fmla="*/ 474 w 957"/>
                <a:gd name="T77" fmla="*/ 225 h 512"/>
                <a:gd name="T78" fmla="*/ 473 w 957"/>
                <a:gd name="T79" fmla="*/ 192 h 512"/>
                <a:gd name="T80" fmla="*/ 469 w 957"/>
                <a:gd name="T81" fmla="*/ 80 h 512"/>
                <a:gd name="T82" fmla="*/ 469 w 957"/>
                <a:gd name="T83" fmla="*/ 72 h 512"/>
                <a:gd name="T84" fmla="*/ 457 w 957"/>
                <a:gd name="T85" fmla="*/ 99 h 512"/>
                <a:gd name="T86" fmla="*/ 454 w 957"/>
                <a:gd name="T87" fmla="*/ 183 h 512"/>
                <a:gd name="T88" fmla="*/ 444 w 957"/>
                <a:gd name="T89" fmla="*/ 266 h 512"/>
                <a:gd name="T90" fmla="*/ 466 w 957"/>
                <a:gd name="T91" fmla="*/ 212 h 512"/>
                <a:gd name="T92" fmla="*/ 467 w 957"/>
                <a:gd name="T93" fmla="*/ 230 h 512"/>
                <a:gd name="T94" fmla="*/ 467 w 957"/>
                <a:gd name="T95" fmla="*/ 61 h 512"/>
                <a:gd name="T96" fmla="*/ 491 w 957"/>
                <a:gd name="T97" fmla="*/ 310 h 512"/>
                <a:gd name="T98" fmla="*/ 523 w 957"/>
                <a:gd name="T99" fmla="*/ 383 h 512"/>
                <a:gd name="T100" fmla="*/ 391 w 957"/>
                <a:gd name="T101" fmla="*/ 483 h 512"/>
                <a:gd name="T102" fmla="*/ 409 w 957"/>
                <a:gd name="T103" fmla="*/ 464 h 512"/>
                <a:gd name="T104" fmla="*/ 537 w 957"/>
                <a:gd name="T105" fmla="*/ 504 h 512"/>
                <a:gd name="T106" fmla="*/ 577 w 957"/>
                <a:gd name="T107" fmla="*/ 50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7" h="512">
                  <a:moveTo>
                    <a:pt x="953" y="504"/>
                  </a:moveTo>
                  <a:cubicBezTo>
                    <a:pt x="586" y="504"/>
                    <a:pt x="586" y="504"/>
                    <a:pt x="586" y="504"/>
                  </a:cubicBezTo>
                  <a:cubicBezTo>
                    <a:pt x="528" y="402"/>
                    <a:pt x="528" y="402"/>
                    <a:pt x="528" y="402"/>
                  </a:cubicBezTo>
                  <a:cubicBezTo>
                    <a:pt x="530" y="402"/>
                    <a:pt x="531" y="400"/>
                    <a:pt x="531" y="399"/>
                  </a:cubicBezTo>
                  <a:cubicBezTo>
                    <a:pt x="531" y="375"/>
                    <a:pt x="531" y="375"/>
                    <a:pt x="531" y="375"/>
                  </a:cubicBezTo>
                  <a:cubicBezTo>
                    <a:pt x="531" y="373"/>
                    <a:pt x="529" y="371"/>
                    <a:pt x="527" y="371"/>
                  </a:cubicBezTo>
                  <a:cubicBezTo>
                    <a:pt x="517" y="371"/>
                    <a:pt x="517" y="371"/>
                    <a:pt x="517" y="371"/>
                  </a:cubicBezTo>
                  <a:cubicBezTo>
                    <a:pt x="495" y="296"/>
                    <a:pt x="495" y="296"/>
                    <a:pt x="495" y="296"/>
                  </a:cubicBezTo>
                  <a:cubicBezTo>
                    <a:pt x="495" y="296"/>
                    <a:pt x="495" y="296"/>
                    <a:pt x="495" y="296"/>
                  </a:cubicBezTo>
                  <a:cubicBezTo>
                    <a:pt x="498" y="296"/>
                    <a:pt x="499" y="294"/>
                    <a:pt x="499" y="292"/>
                  </a:cubicBezTo>
                  <a:cubicBezTo>
                    <a:pt x="499" y="280"/>
                    <a:pt x="499" y="280"/>
                    <a:pt x="499" y="280"/>
                  </a:cubicBezTo>
                  <a:cubicBezTo>
                    <a:pt x="499" y="278"/>
                    <a:pt x="498" y="276"/>
                    <a:pt x="495" y="276"/>
                  </a:cubicBezTo>
                  <a:cubicBezTo>
                    <a:pt x="492" y="276"/>
                    <a:pt x="492" y="276"/>
                    <a:pt x="492" y="276"/>
                  </a:cubicBezTo>
                  <a:cubicBezTo>
                    <a:pt x="477" y="86"/>
                    <a:pt x="477" y="86"/>
                    <a:pt x="477" y="86"/>
                  </a:cubicBezTo>
                  <a:cubicBezTo>
                    <a:pt x="477" y="85"/>
                    <a:pt x="477" y="85"/>
                    <a:pt x="477" y="84"/>
                  </a:cubicBezTo>
                  <a:cubicBezTo>
                    <a:pt x="477" y="68"/>
                    <a:pt x="477" y="68"/>
                    <a:pt x="477" y="68"/>
                  </a:cubicBezTo>
                  <a:cubicBezTo>
                    <a:pt x="477" y="67"/>
                    <a:pt x="477" y="66"/>
                    <a:pt x="475" y="65"/>
                  </a:cubicBezTo>
                  <a:cubicBezTo>
                    <a:pt x="475" y="57"/>
                    <a:pt x="475" y="57"/>
                    <a:pt x="475" y="57"/>
                  </a:cubicBezTo>
                  <a:cubicBezTo>
                    <a:pt x="475" y="55"/>
                    <a:pt x="474" y="53"/>
                    <a:pt x="471" y="53"/>
                  </a:cubicBezTo>
                  <a:cubicBezTo>
                    <a:pt x="467" y="53"/>
                    <a:pt x="467" y="53"/>
                    <a:pt x="467" y="53"/>
                  </a:cubicBezTo>
                  <a:cubicBezTo>
                    <a:pt x="467" y="4"/>
                    <a:pt x="467" y="4"/>
                    <a:pt x="467" y="4"/>
                  </a:cubicBezTo>
                  <a:cubicBezTo>
                    <a:pt x="467" y="2"/>
                    <a:pt x="465" y="0"/>
                    <a:pt x="463" y="0"/>
                  </a:cubicBezTo>
                  <a:cubicBezTo>
                    <a:pt x="461" y="0"/>
                    <a:pt x="459" y="2"/>
                    <a:pt x="459" y="4"/>
                  </a:cubicBezTo>
                  <a:cubicBezTo>
                    <a:pt x="459" y="53"/>
                    <a:pt x="459" y="53"/>
                    <a:pt x="459" y="53"/>
                  </a:cubicBezTo>
                  <a:cubicBezTo>
                    <a:pt x="455" y="53"/>
                    <a:pt x="455" y="53"/>
                    <a:pt x="455" y="53"/>
                  </a:cubicBezTo>
                  <a:cubicBezTo>
                    <a:pt x="453" y="53"/>
                    <a:pt x="451" y="55"/>
                    <a:pt x="451" y="57"/>
                  </a:cubicBezTo>
                  <a:cubicBezTo>
                    <a:pt x="451" y="65"/>
                    <a:pt x="451" y="65"/>
                    <a:pt x="451" y="65"/>
                  </a:cubicBezTo>
                  <a:cubicBezTo>
                    <a:pt x="450" y="66"/>
                    <a:pt x="449" y="67"/>
                    <a:pt x="449" y="68"/>
                  </a:cubicBezTo>
                  <a:cubicBezTo>
                    <a:pt x="449" y="84"/>
                    <a:pt x="449" y="84"/>
                    <a:pt x="449" y="84"/>
                  </a:cubicBezTo>
                  <a:cubicBezTo>
                    <a:pt x="449" y="85"/>
                    <a:pt x="450" y="86"/>
                    <a:pt x="450" y="86"/>
                  </a:cubicBezTo>
                  <a:cubicBezTo>
                    <a:pt x="435" y="276"/>
                    <a:pt x="435" y="276"/>
                    <a:pt x="435" y="276"/>
                  </a:cubicBezTo>
                  <a:cubicBezTo>
                    <a:pt x="431" y="276"/>
                    <a:pt x="431" y="276"/>
                    <a:pt x="431" y="276"/>
                  </a:cubicBezTo>
                  <a:cubicBezTo>
                    <a:pt x="429" y="276"/>
                    <a:pt x="427" y="278"/>
                    <a:pt x="427" y="280"/>
                  </a:cubicBezTo>
                  <a:cubicBezTo>
                    <a:pt x="427" y="292"/>
                    <a:pt x="427" y="292"/>
                    <a:pt x="427" y="292"/>
                  </a:cubicBezTo>
                  <a:cubicBezTo>
                    <a:pt x="427" y="294"/>
                    <a:pt x="429" y="296"/>
                    <a:pt x="431" y="296"/>
                  </a:cubicBezTo>
                  <a:cubicBezTo>
                    <a:pt x="432" y="296"/>
                    <a:pt x="432" y="296"/>
                    <a:pt x="432" y="296"/>
                  </a:cubicBezTo>
                  <a:cubicBezTo>
                    <a:pt x="410" y="371"/>
                    <a:pt x="410" y="371"/>
                    <a:pt x="410" y="371"/>
                  </a:cubicBezTo>
                  <a:cubicBezTo>
                    <a:pt x="400" y="371"/>
                    <a:pt x="400" y="371"/>
                    <a:pt x="400" y="371"/>
                  </a:cubicBezTo>
                  <a:cubicBezTo>
                    <a:pt x="398" y="371"/>
                    <a:pt x="396" y="373"/>
                    <a:pt x="396" y="375"/>
                  </a:cubicBezTo>
                  <a:cubicBezTo>
                    <a:pt x="396" y="399"/>
                    <a:pt x="396" y="399"/>
                    <a:pt x="396" y="399"/>
                  </a:cubicBezTo>
                  <a:cubicBezTo>
                    <a:pt x="396" y="400"/>
                    <a:pt x="397" y="402"/>
                    <a:pt x="398" y="402"/>
                  </a:cubicBezTo>
                  <a:cubicBezTo>
                    <a:pt x="341" y="504"/>
                    <a:pt x="341" y="504"/>
                    <a:pt x="341" y="504"/>
                  </a:cubicBezTo>
                  <a:cubicBezTo>
                    <a:pt x="4" y="504"/>
                    <a:pt x="4" y="504"/>
                    <a:pt x="4" y="504"/>
                  </a:cubicBezTo>
                  <a:cubicBezTo>
                    <a:pt x="2" y="504"/>
                    <a:pt x="0" y="506"/>
                    <a:pt x="0" y="508"/>
                  </a:cubicBezTo>
                  <a:cubicBezTo>
                    <a:pt x="0" y="510"/>
                    <a:pt x="2" y="512"/>
                    <a:pt x="4" y="512"/>
                  </a:cubicBezTo>
                  <a:cubicBezTo>
                    <a:pt x="343" y="512"/>
                    <a:pt x="343" y="512"/>
                    <a:pt x="343" y="512"/>
                  </a:cubicBezTo>
                  <a:cubicBezTo>
                    <a:pt x="383" y="512"/>
                    <a:pt x="383" y="512"/>
                    <a:pt x="383" y="512"/>
                  </a:cubicBezTo>
                  <a:cubicBezTo>
                    <a:pt x="543" y="512"/>
                    <a:pt x="543" y="512"/>
                    <a:pt x="543" y="512"/>
                  </a:cubicBezTo>
                  <a:cubicBezTo>
                    <a:pt x="543" y="512"/>
                    <a:pt x="543" y="512"/>
                    <a:pt x="543" y="512"/>
                  </a:cubicBezTo>
                  <a:cubicBezTo>
                    <a:pt x="583" y="512"/>
                    <a:pt x="583" y="512"/>
                    <a:pt x="583" y="512"/>
                  </a:cubicBezTo>
                  <a:cubicBezTo>
                    <a:pt x="583" y="512"/>
                    <a:pt x="583" y="512"/>
                    <a:pt x="583" y="512"/>
                  </a:cubicBezTo>
                  <a:cubicBezTo>
                    <a:pt x="953" y="512"/>
                    <a:pt x="953" y="512"/>
                    <a:pt x="953" y="512"/>
                  </a:cubicBezTo>
                  <a:cubicBezTo>
                    <a:pt x="956" y="512"/>
                    <a:pt x="957" y="510"/>
                    <a:pt x="957" y="508"/>
                  </a:cubicBezTo>
                  <a:cubicBezTo>
                    <a:pt x="957" y="506"/>
                    <a:pt x="956" y="504"/>
                    <a:pt x="953" y="504"/>
                  </a:cubicBezTo>
                  <a:close/>
                  <a:moveTo>
                    <a:pt x="377" y="456"/>
                  </a:moveTo>
                  <a:cubicBezTo>
                    <a:pt x="404" y="456"/>
                    <a:pt x="404" y="456"/>
                    <a:pt x="404" y="456"/>
                  </a:cubicBezTo>
                  <a:cubicBezTo>
                    <a:pt x="395" y="475"/>
                    <a:pt x="395" y="475"/>
                    <a:pt x="395" y="475"/>
                  </a:cubicBezTo>
                  <a:cubicBezTo>
                    <a:pt x="367" y="475"/>
                    <a:pt x="367" y="475"/>
                    <a:pt x="367" y="475"/>
                  </a:cubicBezTo>
                  <a:lnTo>
                    <a:pt x="377" y="456"/>
                  </a:lnTo>
                  <a:close/>
                  <a:moveTo>
                    <a:pt x="392" y="429"/>
                  </a:moveTo>
                  <a:cubicBezTo>
                    <a:pt x="417" y="429"/>
                    <a:pt x="417" y="429"/>
                    <a:pt x="417" y="429"/>
                  </a:cubicBezTo>
                  <a:cubicBezTo>
                    <a:pt x="408" y="448"/>
                    <a:pt x="408" y="448"/>
                    <a:pt x="408" y="448"/>
                  </a:cubicBezTo>
                  <a:cubicBezTo>
                    <a:pt x="382" y="448"/>
                    <a:pt x="382" y="448"/>
                    <a:pt x="382" y="448"/>
                  </a:cubicBezTo>
                  <a:lnTo>
                    <a:pt x="392" y="429"/>
                  </a:lnTo>
                  <a:close/>
                  <a:moveTo>
                    <a:pt x="510" y="429"/>
                  </a:moveTo>
                  <a:cubicBezTo>
                    <a:pt x="534" y="429"/>
                    <a:pt x="534" y="429"/>
                    <a:pt x="534" y="429"/>
                  </a:cubicBezTo>
                  <a:cubicBezTo>
                    <a:pt x="545" y="448"/>
                    <a:pt x="545" y="448"/>
                    <a:pt x="545" y="448"/>
                  </a:cubicBezTo>
                  <a:cubicBezTo>
                    <a:pt x="519" y="448"/>
                    <a:pt x="519" y="448"/>
                    <a:pt x="519" y="448"/>
                  </a:cubicBezTo>
                  <a:lnTo>
                    <a:pt x="510" y="429"/>
                  </a:lnTo>
                  <a:close/>
                  <a:moveTo>
                    <a:pt x="506" y="421"/>
                  </a:moveTo>
                  <a:cubicBezTo>
                    <a:pt x="498" y="403"/>
                    <a:pt x="498" y="403"/>
                    <a:pt x="498" y="403"/>
                  </a:cubicBezTo>
                  <a:cubicBezTo>
                    <a:pt x="519" y="403"/>
                    <a:pt x="519" y="403"/>
                    <a:pt x="519" y="403"/>
                  </a:cubicBezTo>
                  <a:cubicBezTo>
                    <a:pt x="530" y="421"/>
                    <a:pt x="530" y="421"/>
                    <a:pt x="530" y="421"/>
                  </a:cubicBezTo>
                  <a:lnTo>
                    <a:pt x="506" y="421"/>
                  </a:lnTo>
                  <a:close/>
                  <a:moveTo>
                    <a:pt x="523" y="395"/>
                  </a:moveTo>
                  <a:cubicBezTo>
                    <a:pt x="522" y="395"/>
                    <a:pt x="522" y="395"/>
                    <a:pt x="522" y="395"/>
                  </a:cubicBezTo>
                  <a:cubicBezTo>
                    <a:pt x="491" y="395"/>
                    <a:pt x="491" y="395"/>
                    <a:pt x="491" y="395"/>
                  </a:cubicBezTo>
                  <a:cubicBezTo>
                    <a:pt x="435" y="395"/>
                    <a:pt x="435" y="395"/>
                    <a:pt x="435" y="395"/>
                  </a:cubicBezTo>
                  <a:cubicBezTo>
                    <a:pt x="405" y="395"/>
                    <a:pt x="405" y="395"/>
                    <a:pt x="405" y="395"/>
                  </a:cubicBezTo>
                  <a:cubicBezTo>
                    <a:pt x="404" y="395"/>
                    <a:pt x="404" y="395"/>
                    <a:pt x="404" y="395"/>
                  </a:cubicBezTo>
                  <a:cubicBezTo>
                    <a:pt x="404" y="391"/>
                    <a:pt x="404" y="391"/>
                    <a:pt x="404" y="391"/>
                  </a:cubicBezTo>
                  <a:cubicBezTo>
                    <a:pt x="523" y="391"/>
                    <a:pt x="523" y="391"/>
                    <a:pt x="523" y="391"/>
                  </a:cubicBezTo>
                  <a:lnTo>
                    <a:pt x="523" y="395"/>
                  </a:lnTo>
                  <a:close/>
                  <a:moveTo>
                    <a:pt x="429" y="403"/>
                  </a:moveTo>
                  <a:cubicBezTo>
                    <a:pt x="420" y="421"/>
                    <a:pt x="420" y="421"/>
                    <a:pt x="420" y="421"/>
                  </a:cubicBezTo>
                  <a:cubicBezTo>
                    <a:pt x="397" y="421"/>
                    <a:pt x="397" y="421"/>
                    <a:pt x="397" y="421"/>
                  </a:cubicBezTo>
                  <a:cubicBezTo>
                    <a:pt x="407" y="403"/>
                    <a:pt x="407" y="403"/>
                    <a:pt x="407" y="403"/>
                  </a:cubicBezTo>
                  <a:lnTo>
                    <a:pt x="429" y="403"/>
                  </a:lnTo>
                  <a:close/>
                  <a:moveTo>
                    <a:pt x="425" y="429"/>
                  </a:moveTo>
                  <a:cubicBezTo>
                    <a:pt x="432" y="429"/>
                    <a:pt x="432" y="429"/>
                    <a:pt x="432" y="429"/>
                  </a:cubicBezTo>
                  <a:cubicBezTo>
                    <a:pt x="429" y="431"/>
                    <a:pt x="425" y="433"/>
                    <a:pt x="422" y="436"/>
                  </a:cubicBezTo>
                  <a:lnTo>
                    <a:pt x="425" y="429"/>
                  </a:lnTo>
                  <a:close/>
                  <a:moveTo>
                    <a:pt x="429" y="421"/>
                  </a:moveTo>
                  <a:cubicBezTo>
                    <a:pt x="438" y="403"/>
                    <a:pt x="438" y="403"/>
                    <a:pt x="438" y="403"/>
                  </a:cubicBezTo>
                  <a:cubicBezTo>
                    <a:pt x="489" y="403"/>
                    <a:pt x="489" y="403"/>
                    <a:pt x="489" y="403"/>
                  </a:cubicBezTo>
                  <a:cubicBezTo>
                    <a:pt x="498" y="421"/>
                    <a:pt x="498" y="421"/>
                    <a:pt x="498" y="421"/>
                  </a:cubicBezTo>
                  <a:lnTo>
                    <a:pt x="429" y="421"/>
                  </a:lnTo>
                  <a:close/>
                  <a:moveTo>
                    <a:pt x="501" y="429"/>
                  </a:moveTo>
                  <a:cubicBezTo>
                    <a:pt x="504" y="435"/>
                    <a:pt x="504" y="435"/>
                    <a:pt x="504" y="435"/>
                  </a:cubicBezTo>
                  <a:cubicBezTo>
                    <a:pt x="502" y="433"/>
                    <a:pt x="499" y="431"/>
                    <a:pt x="495" y="429"/>
                  </a:cubicBezTo>
                  <a:lnTo>
                    <a:pt x="501" y="429"/>
                  </a:lnTo>
                  <a:close/>
                  <a:moveTo>
                    <a:pt x="523" y="456"/>
                  </a:moveTo>
                  <a:cubicBezTo>
                    <a:pt x="549" y="456"/>
                    <a:pt x="549" y="456"/>
                    <a:pt x="549" y="456"/>
                  </a:cubicBezTo>
                  <a:cubicBezTo>
                    <a:pt x="560" y="475"/>
                    <a:pt x="560" y="475"/>
                    <a:pt x="560" y="475"/>
                  </a:cubicBezTo>
                  <a:cubicBezTo>
                    <a:pt x="532" y="475"/>
                    <a:pt x="532" y="475"/>
                    <a:pt x="532" y="475"/>
                  </a:cubicBezTo>
                  <a:lnTo>
                    <a:pt x="523" y="456"/>
                  </a:lnTo>
                  <a:close/>
                  <a:moveTo>
                    <a:pt x="422" y="358"/>
                  </a:moveTo>
                  <a:cubicBezTo>
                    <a:pt x="440" y="358"/>
                    <a:pt x="440" y="358"/>
                    <a:pt x="440" y="358"/>
                  </a:cubicBezTo>
                  <a:cubicBezTo>
                    <a:pt x="438" y="370"/>
                    <a:pt x="438" y="370"/>
                    <a:pt x="438" y="370"/>
                  </a:cubicBezTo>
                  <a:cubicBezTo>
                    <a:pt x="419" y="370"/>
                    <a:pt x="419" y="370"/>
                    <a:pt x="419" y="370"/>
                  </a:cubicBezTo>
                  <a:lnTo>
                    <a:pt x="422" y="358"/>
                  </a:lnTo>
                  <a:close/>
                  <a:moveTo>
                    <a:pt x="428" y="338"/>
                  </a:moveTo>
                  <a:cubicBezTo>
                    <a:pt x="443" y="338"/>
                    <a:pt x="443" y="338"/>
                    <a:pt x="443" y="338"/>
                  </a:cubicBezTo>
                  <a:cubicBezTo>
                    <a:pt x="441" y="350"/>
                    <a:pt x="441" y="350"/>
                    <a:pt x="441" y="350"/>
                  </a:cubicBezTo>
                  <a:cubicBezTo>
                    <a:pt x="424" y="350"/>
                    <a:pt x="424" y="350"/>
                    <a:pt x="424" y="350"/>
                  </a:cubicBezTo>
                  <a:lnTo>
                    <a:pt x="428" y="338"/>
                  </a:lnTo>
                  <a:close/>
                  <a:moveTo>
                    <a:pt x="434" y="318"/>
                  </a:moveTo>
                  <a:cubicBezTo>
                    <a:pt x="446" y="318"/>
                    <a:pt x="446" y="318"/>
                    <a:pt x="446" y="318"/>
                  </a:cubicBezTo>
                  <a:cubicBezTo>
                    <a:pt x="444" y="330"/>
                    <a:pt x="444" y="330"/>
                    <a:pt x="444" y="330"/>
                  </a:cubicBezTo>
                  <a:cubicBezTo>
                    <a:pt x="430" y="330"/>
                    <a:pt x="430" y="330"/>
                    <a:pt x="430" y="330"/>
                  </a:cubicBezTo>
                  <a:lnTo>
                    <a:pt x="434" y="318"/>
                  </a:lnTo>
                  <a:close/>
                  <a:moveTo>
                    <a:pt x="454" y="318"/>
                  </a:moveTo>
                  <a:cubicBezTo>
                    <a:pt x="473" y="318"/>
                    <a:pt x="473" y="318"/>
                    <a:pt x="473" y="318"/>
                  </a:cubicBezTo>
                  <a:cubicBezTo>
                    <a:pt x="481" y="370"/>
                    <a:pt x="481" y="370"/>
                    <a:pt x="481" y="370"/>
                  </a:cubicBezTo>
                  <a:cubicBezTo>
                    <a:pt x="446" y="370"/>
                    <a:pt x="446" y="370"/>
                    <a:pt x="446" y="370"/>
                  </a:cubicBezTo>
                  <a:lnTo>
                    <a:pt x="454" y="318"/>
                  </a:lnTo>
                  <a:close/>
                  <a:moveTo>
                    <a:pt x="487" y="358"/>
                  </a:moveTo>
                  <a:cubicBezTo>
                    <a:pt x="505" y="358"/>
                    <a:pt x="505" y="358"/>
                    <a:pt x="505" y="358"/>
                  </a:cubicBezTo>
                  <a:cubicBezTo>
                    <a:pt x="508" y="370"/>
                    <a:pt x="508" y="370"/>
                    <a:pt x="508" y="370"/>
                  </a:cubicBezTo>
                  <a:cubicBezTo>
                    <a:pt x="489" y="370"/>
                    <a:pt x="489" y="370"/>
                    <a:pt x="489" y="370"/>
                  </a:cubicBezTo>
                  <a:lnTo>
                    <a:pt x="487" y="358"/>
                  </a:lnTo>
                  <a:close/>
                  <a:moveTo>
                    <a:pt x="486" y="350"/>
                  </a:moveTo>
                  <a:cubicBezTo>
                    <a:pt x="484" y="338"/>
                    <a:pt x="484" y="338"/>
                    <a:pt x="484" y="338"/>
                  </a:cubicBezTo>
                  <a:cubicBezTo>
                    <a:pt x="499" y="338"/>
                    <a:pt x="499" y="338"/>
                    <a:pt x="499" y="338"/>
                  </a:cubicBezTo>
                  <a:cubicBezTo>
                    <a:pt x="502" y="350"/>
                    <a:pt x="502" y="350"/>
                    <a:pt x="502" y="350"/>
                  </a:cubicBezTo>
                  <a:lnTo>
                    <a:pt x="486" y="350"/>
                  </a:lnTo>
                  <a:close/>
                  <a:moveTo>
                    <a:pt x="497" y="330"/>
                  </a:moveTo>
                  <a:cubicBezTo>
                    <a:pt x="483" y="330"/>
                    <a:pt x="483" y="330"/>
                    <a:pt x="483" y="330"/>
                  </a:cubicBezTo>
                  <a:cubicBezTo>
                    <a:pt x="481" y="318"/>
                    <a:pt x="481" y="318"/>
                    <a:pt x="481" y="318"/>
                  </a:cubicBezTo>
                  <a:cubicBezTo>
                    <a:pt x="493" y="318"/>
                    <a:pt x="493" y="318"/>
                    <a:pt x="493" y="318"/>
                  </a:cubicBezTo>
                  <a:lnTo>
                    <a:pt x="497" y="330"/>
                  </a:lnTo>
                  <a:close/>
                  <a:moveTo>
                    <a:pt x="490" y="288"/>
                  </a:moveTo>
                  <a:cubicBezTo>
                    <a:pt x="437" y="288"/>
                    <a:pt x="437" y="288"/>
                    <a:pt x="437" y="288"/>
                  </a:cubicBezTo>
                  <a:cubicBezTo>
                    <a:pt x="437" y="288"/>
                    <a:pt x="437" y="288"/>
                    <a:pt x="437" y="288"/>
                  </a:cubicBezTo>
                  <a:cubicBezTo>
                    <a:pt x="435" y="288"/>
                    <a:pt x="435" y="288"/>
                    <a:pt x="435" y="288"/>
                  </a:cubicBezTo>
                  <a:cubicBezTo>
                    <a:pt x="435" y="284"/>
                    <a:pt x="435" y="284"/>
                    <a:pt x="435" y="284"/>
                  </a:cubicBezTo>
                  <a:cubicBezTo>
                    <a:pt x="491" y="284"/>
                    <a:pt x="491" y="284"/>
                    <a:pt x="491" y="284"/>
                  </a:cubicBezTo>
                  <a:cubicBezTo>
                    <a:pt x="491" y="288"/>
                    <a:pt x="491" y="288"/>
                    <a:pt x="491" y="288"/>
                  </a:cubicBezTo>
                  <a:cubicBezTo>
                    <a:pt x="490" y="288"/>
                    <a:pt x="490" y="288"/>
                    <a:pt x="490" y="288"/>
                  </a:cubicBezTo>
                  <a:cubicBezTo>
                    <a:pt x="490" y="288"/>
                    <a:pt x="490" y="288"/>
                    <a:pt x="490" y="288"/>
                  </a:cubicBezTo>
                  <a:close/>
                  <a:moveTo>
                    <a:pt x="484" y="276"/>
                  </a:moveTo>
                  <a:cubicBezTo>
                    <a:pt x="476" y="276"/>
                    <a:pt x="476" y="276"/>
                    <a:pt x="476" y="276"/>
                  </a:cubicBezTo>
                  <a:cubicBezTo>
                    <a:pt x="476" y="266"/>
                    <a:pt x="476" y="266"/>
                    <a:pt x="476" y="266"/>
                  </a:cubicBezTo>
                  <a:cubicBezTo>
                    <a:pt x="483" y="266"/>
                    <a:pt x="483" y="266"/>
                    <a:pt x="483" y="266"/>
                  </a:cubicBezTo>
                  <a:lnTo>
                    <a:pt x="484" y="276"/>
                  </a:lnTo>
                  <a:close/>
                  <a:moveTo>
                    <a:pt x="453" y="208"/>
                  </a:moveTo>
                  <a:cubicBezTo>
                    <a:pt x="449" y="208"/>
                    <a:pt x="449" y="208"/>
                    <a:pt x="449" y="208"/>
                  </a:cubicBezTo>
                  <a:cubicBezTo>
                    <a:pt x="449" y="200"/>
                    <a:pt x="449" y="200"/>
                    <a:pt x="449" y="200"/>
                  </a:cubicBezTo>
                  <a:cubicBezTo>
                    <a:pt x="454" y="200"/>
                    <a:pt x="454" y="200"/>
                    <a:pt x="454" y="200"/>
                  </a:cubicBezTo>
                  <a:lnTo>
                    <a:pt x="453" y="208"/>
                  </a:lnTo>
                  <a:close/>
                  <a:moveTo>
                    <a:pt x="448" y="216"/>
                  </a:moveTo>
                  <a:cubicBezTo>
                    <a:pt x="453" y="216"/>
                    <a:pt x="453" y="216"/>
                    <a:pt x="453" y="216"/>
                  </a:cubicBezTo>
                  <a:cubicBezTo>
                    <a:pt x="453" y="225"/>
                    <a:pt x="453" y="225"/>
                    <a:pt x="453" y="225"/>
                  </a:cubicBezTo>
                  <a:cubicBezTo>
                    <a:pt x="447" y="225"/>
                    <a:pt x="447" y="225"/>
                    <a:pt x="447" y="225"/>
                  </a:cubicBezTo>
                  <a:lnTo>
                    <a:pt x="448" y="216"/>
                  </a:lnTo>
                  <a:close/>
                  <a:moveTo>
                    <a:pt x="453" y="233"/>
                  </a:moveTo>
                  <a:cubicBezTo>
                    <a:pt x="452" y="242"/>
                    <a:pt x="452" y="242"/>
                    <a:pt x="452" y="242"/>
                  </a:cubicBezTo>
                  <a:cubicBezTo>
                    <a:pt x="446" y="242"/>
                    <a:pt x="446" y="242"/>
                    <a:pt x="446" y="242"/>
                  </a:cubicBezTo>
                  <a:cubicBezTo>
                    <a:pt x="447" y="233"/>
                    <a:pt x="447" y="233"/>
                    <a:pt x="447" y="233"/>
                  </a:cubicBezTo>
                  <a:lnTo>
                    <a:pt x="453" y="233"/>
                  </a:lnTo>
                  <a:close/>
                  <a:moveTo>
                    <a:pt x="452" y="250"/>
                  </a:moveTo>
                  <a:cubicBezTo>
                    <a:pt x="452" y="258"/>
                    <a:pt x="452" y="258"/>
                    <a:pt x="452" y="258"/>
                  </a:cubicBezTo>
                  <a:cubicBezTo>
                    <a:pt x="445" y="258"/>
                    <a:pt x="445" y="258"/>
                    <a:pt x="445" y="258"/>
                  </a:cubicBezTo>
                  <a:cubicBezTo>
                    <a:pt x="445" y="250"/>
                    <a:pt x="445" y="250"/>
                    <a:pt x="445" y="250"/>
                  </a:cubicBezTo>
                  <a:lnTo>
                    <a:pt x="452" y="250"/>
                  </a:lnTo>
                  <a:close/>
                  <a:moveTo>
                    <a:pt x="473" y="200"/>
                  </a:moveTo>
                  <a:cubicBezTo>
                    <a:pt x="478" y="200"/>
                    <a:pt x="478" y="200"/>
                    <a:pt x="478" y="200"/>
                  </a:cubicBezTo>
                  <a:cubicBezTo>
                    <a:pt x="479" y="208"/>
                    <a:pt x="479" y="208"/>
                    <a:pt x="479" y="208"/>
                  </a:cubicBezTo>
                  <a:cubicBezTo>
                    <a:pt x="474" y="208"/>
                    <a:pt x="474" y="208"/>
                    <a:pt x="474" y="208"/>
                  </a:cubicBezTo>
                  <a:lnTo>
                    <a:pt x="473" y="200"/>
                  </a:lnTo>
                  <a:close/>
                  <a:moveTo>
                    <a:pt x="475" y="250"/>
                  </a:moveTo>
                  <a:cubicBezTo>
                    <a:pt x="482" y="250"/>
                    <a:pt x="482" y="250"/>
                    <a:pt x="482" y="250"/>
                  </a:cubicBezTo>
                  <a:cubicBezTo>
                    <a:pt x="483" y="258"/>
                    <a:pt x="483" y="258"/>
                    <a:pt x="483" y="258"/>
                  </a:cubicBezTo>
                  <a:cubicBezTo>
                    <a:pt x="476" y="258"/>
                    <a:pt x="476" y="258"/>
                    <a:pt x="476" y="258"/>
                  </a:cubicBezTo>
                  <a:lnTo>
                    <a:pt x="475" y="250"/>
                  </a:lnTo>
                  <a:close/>
                  <a:moveTo>
                    <a:pt x="475" y="242"/>
                  </a:moveTo>
                  <a:cubicBezTo>
                    <a:pt x="475" y="233"/>
                    <a:pt x="475" y="233"/>
                    <a:pt x="475" y="233"/>
                  </a:cubicBezTo>
                  <a:cubicBezTo>
                    <a:pt x="481" y="233"/>
                    <a:pt x="481" y="233"/>
                    <a:pt x="481" y="233"/>
                  </a:cubicBezTo>
                  <a:cubicBezTo>
                    <a:pt x="481" y="242"/>
                    <a:pt x="481" y="242"/>
                    <a:pt x="481" y="242"/>
                  </a:cubicBezTo>
                  <a:lnTo>
                    <a:pt x="475" y="242"/>
                  </a:lnTo>
                  <a:close/>
                  <a:moveTo>
                    <a:pt x="474" y="225"/>
                  </a:moveTo>
                  <a:cubicBezTo>
                    <a:pt x="474" y="216"/>
                    <a:pt x="474" y="216"/>
                    <a:pt x="474" y="216"/>
                  </a:cubicBezTo>
                  <a:cubicBezTo>
                    <a:pt x="479" y="216"/>
                    <a:pt x="479" y="216"/>
                    <a:pt x="479" y="216"/>
                  </a:cubicBezTo>
                  <a:cubicBezTo>
                    <a:pt x="480" y="225"/>
                    <a:pt x="480" y="225"/>
                    <a:pt x="480" y="225"/>
                  </a:cubicBezTo>
                  <a:lnTo>
                    <a:pt x="474" y="225"/>
                  </a:lnTo>
                  <a:close/>
                  <a:moveTo>
                    <a:pt x="473" y="192"/>
                  </a:moveTo>
                  <a:cubicBezTo>
                    <a:pt x="473" y="183"/>
                    <a:pt x="473" y="183"/>
                    <a:pt x="473" y="183"/>
                  </a:cubicBezTo>
                  <a:cubicBezTo>
                    <a:pt x="477" y="183"/>
                    <a:pt x="477" y="183"/>
                    <a:pt x="477" y="183"/>
                  </a:cubicBezTo>
                  <a:cubicBezTo>
                    <a:pt x="477" y="192"/>
                    <a:pt x="477" y="192"/>
                    <a:pt x="477" y="192"/>
                  </a:cubicBezTo>
                  <a:lnTo>
                    <a:pt x="473" y="192"/>
                  </a:lnTo>
                  <a:close/>
                  <a:moveTo>
                    <a:pt x="473" y="175"/>
                  </a:moveTo>
                  <a:cubicBezTo>
                    <a:pt x="470" y="99"/>
                    <a:pt x="470" y="99"/>
                    <a:pt x="470" y="99"/>
                  </a:cubicBezTo>
                  <a:cubicBezTo>
                    <a:pt x="476" y="175"/>
                    <a:pt x="476" y="175"/>
                    <a:pt x="476" y="175"/>
                  </a:cubicBezTo>
                  <a:lnTo>
                    <a:pt x="473" y="175"/>
                  </a:lnTo>
                  <a:close/>
                  <a:moveTo>
                    <a:pt x="469" y="80"/>
                  </a:moveTo>
                  <a:cubicBezTo>
                    <a:pt x="465" y="80"/>
                    <a:pt x="465" y="80"/>
                    <a:pt x="465" y="80"/>
                  </a:cubicBezTo>
                  <a:cubicBezTo>
                    <a:pt x="462" y="80"/>
                    <a:pt x="462" y="80"/>
                    <a:pt x="462" y="80"/>
                  </a:cubicBezTo>
                  <a:cubicBezTo>
                    <a:pt x="457" y="80"/>
                    <a:pt x="457" y="80"/>
                    <a:pt x="457" y="80"/>
                  </a:cubicBezTo>
                  <a:cubicBezTo>
                    <a:pt x="457" y="72"/>
                    <a:pt x="457" y="72"/>
                    <a:pt x="457" y="72"/>
                  </a:cubicBezTo>
                  <a:cubicBezTo>
                    <a:pt x="469" y="72"/>
                    <a:pt x="469" y="72"/>
                    <a:pt x="469" y="72"/>
                  </a:cubicBezTo>
                  <a:lnTo>
                    <a:pt x="469" y="80"/>
                  </a:lnTo>
                  <a:close/>
                  <a:moveTo>
                    <a:pt x="457" y="99"/>
                  </a:moveTo>
                  <a:cubicBezTo>
                    <a:pt x="455" y="175"/>
                    <a:pt x="455" y="175"/>
                    <a:pt x="455" y="175"/>
                  </a:cubicBezTo>
                  <a:cubicBezTo>
                    <a:pt x="451" y="175"/>
                    <a:pt x="451" y="175"/>
                    <a:pt x="451" y="175"/>
                  </a:cubicBezTo>
                  <a:lnTo>
                    <a:pt x="457" y="99"/>
                  </a:lnTo>
                  <a:close/>
                  <a:moveTo>
                    <a:pt x="454" y="183"/>
                  </a:moveTo>
                  <a:cubicBezTo>
                    <a:pt x="454" y="192"/>
                    <a:pt x="454" y="192"/>
                    <a:pt x="454" y="192"/>
                  </a:cubicBezTo>
                  <a:cubicBezTo>
                    <a:pt x="450" y="192"/>
                    <a:pt x="450" y="192"/>
                    <a:pt x="450" y="192"/>
                  </a:cubicBezTo>
                  <a:cubicBezTo>
                    <a:pt x="450" y="183"/>
                    <a:pt x="450" y="183"/>
                    <a:pt x="450" y="183"/>
                  </a:cubicBezTo>
                  <a:lnTo>
                    <a:pt x="454" y="183"/>
                  </a:lnTo>
                  <a:close/>
                  <a:moveTo>
                    <a:pt x="444" y="266"/>
                  </a:moveTo>
                  <a:cubicBezTo>
                    <a:pt x="451" y="266"/>
                    <a:pt x="451" y="266"/>
                    <a:pt x="451" y="266"/>
                  </a:cubicBezTo>
                  <a:cubicBezTo>
                    <a:pt x="451" y="276"/>
                    <a:pt x="451" y="276"/>
                    <a:pt x="451" y="276"/>
                  </a:cubicBezTo>
                  <a:cubicBezTo>
                    <a:pt x="443" y="276"/>
                    <a:pt x="443" y="276"/>
                    <a:pt x="443" y="276"/>
                  </a:cubicBezTo>
                  <a:lnTo>
                    <a:pt x="444" y="266"/>
                  </a:lnTo>
                  <a:close/>
                  <a:moveTo>
                    <a:pt x="464" y="147"/>
                  </a:moveTo>
                  <a:cubicBezTo>
                    <a:pt x="465" y="195"/>
                    <a:pt x="465" y="195"/>
                    <a:pt x="465" y="195"/>
                  </a:cubicBezTo>
                  <a:cubicBezTo>
                    <a:pt x="465" y="195"/>
                    <a:pt x="465" y="196"/>
                    <a:pt x="465" y="196"/>
                  </a:cubicBezTo>
                  <a:cubicBezTo>
                    <a:pt x="465" y="196"/>
                    <a:pt x="465" y="196"/>
                    <a:pt x="465" y="196"/>
                  </a:cubicBezTo>
                  <a:cubicBezTo>
                    <a:pt x="466" y="212"/>
                    <a:pt x="466" y="212"/>
                    <a:pt x="466" y="212"/>
                  </a:cubicBezTo>
                  <a:cubicBezTo>
                    <a:pt x="466" y="212"/>
                    <a:pt x="466" y="212"/>
                    <a:pt x="466" y="212"/>
                  </a:cubicBezTo>
                  <a:cubicBezTo>
                    <a:pt x="466" y="213"/>
                    <a:pt x="466" y="213"/>
                    <a:pt x="466" y="213"/>
                  </a:cubicBezTo>
                  <a:cubicBezTo>
                    <a:pt x="466" y="229"/>
                    <a:pt x="466" y="229"/>
                    <a:pt x="466" y="229"/>
                  </a:cubicBezTo>
                  <a:cubicBezTo>
                    <a:pt x="466" y="229"/>
                    <a:pt x="466" y="229"/>
                    <a:pt x="466" y="229"/>
                  </a:cubicBezTo>
                  <a:cubicBezTo>
                    <a:pt x="466" y="229"/>
                    <a:pt x="466" y="230"/>
                    <a:pt x="467" y="230"/>
                  </a:cubicBezTo>
                  <a:cubicBezTo>
                    <a:pt x="468" y="276"/>
                    <a:pt x="468" y="276"/>
                    <a:pt x="468" y="276"/>
                  </a:cubicBezTo>
                  <a:cubicBezTo>
                    <a:pt x="459" y="276"/>
                    <a:pt x="459" y="276"/>
                    <a:pt x="459" y="276"/>
                  </a:cubicBezTo>
                  <a:lnTo>
                    <a:pt x="464" y="147"/>
                  </a:lnTo>
                  <a:close/>
                  <a:moveTo>
                    <a:pt x="459" y="61"/>
                  </a:moveTo>
                  <a:cubicBezTo>
                    <a:pt x="467" y="61"/>
                    <a:pt x="467" y="61"/>
                    <a:pt x="467" y="61"/>
                  </a:cubicBezTo>
                  <a:cubicBezTo>
                    <a:pt x="467" y="64"/>
                    <a:pt x="467" y="64"/>
                    <a:pt x="467" y="64"/>
                  </a:cubicBezTo>
                  <a:cubicBezTo>
                    <a:pt x="459" y="64"/>
                    <a:pt x="459" y="64"/>
                    <a:pt x="459" y="64"/>
                  </a:cubicBezTo>
                  <a:lnTo>
                    <a:pt x="459" y="61"/>
                  </a:lnTo>
                  <a:close/>
                  <a:moveTo>
                    <a:pt x="487" y="296"/>
                  </a:moveTo>
                  <a:cubicBezTo>
                    <a:pt x="491" y="310"/>
                    <a:pt x="491" y="310"/>
                    <a:pt x="491" y="310"/>
                  </a:cubicBezTo>
                  <a:cubicBezTo>
                    <a:pt x="436" y="310"/>
                    <a:pt x="436" y="310"/>
                    <a:pt x="436" y="310"/>
                  </a:cubicBezTo>
                  <a:cubicBezTo>
                    <a:pt x="440" y="296"/>
                    <a:pt x="440" y="296"/>
                    <a:pt x="440" y="296"/>
                  </a:cubicBezTo>
                  <a:lnTo>
                    <a:pt x="487" y="296"/>
                  </a:lnTo>
                  <a:close/>
                  <a:moveTo>
                    <a:pt x="523" y="379"/>
                  </a:moveTo>
                  <a:cubicBezTo>
                    <a:pt x="523" y="383"/>
                    <a:pt x="523" y="383"/>
                    <a:pt x="523" y="383"/>
                  </a:cubicBezTo>
                  <a:cubicBezTo>
                    <a:pt x="404" y="383"/>
                    <a:pt x="404" y="383"/>
                    <a:pt x="404" y="383"/>
                  </a:cubicBezTo>
                  <a:cubicBezTo>
                    <a:pt x="404" y="379"/>
                    <a:pt x="404" y="379"/>
                    <a:pt x="404" y="379"/>
                  </a:cubicBezTo>
                  <a:lnTo>
                    <a:pt x="523" y="379"/>
                  </a:lnTo>
                  <a:close/>
                  <a:moveTo>
                    <a:pt x="362" y="483"/>
                  </a:moveTo>
                  <a:cubicBezTo>
                    <a:pt x="391" y="483"/>
                    <a:pt x="391" y="483"/>
                    <a:pt x="391" y="483"/>
                  </a:cubicBezTo>
                  <a:cubicBezTo>
                    <a:pt x="381" y="504"/>
                    <a:pt x="381" y="504"/>
                    <a:pt x="381" y="504"/>
                  </a:cubicBezTo>
                  <a:cubicBezTo>
                    <a:pt x="350" y="504"/>
                    <a:pt x="350" y="504"/>
                    <a:pt x="350" y="504"/>
                  </a:cubicBezTo>
                  <a:lnTo>
                    <a:pt x="362" y="483"/>
                  </a:lnTo>
                  <a:close/>
                  <a:moveTo>
                    <a:pt x="390" y="504"/>
                  </a:moveTo>
                  <a:cubicBezTo>
                    <a:pt x="409" y="464"/>
                    <a:pt x="409" y="464"/>
                    <a:pt x="409" y="464"/>
                  </a:cubicBezTo>
                  <a:cubicBezTo>
                    <a:pt x="409" y="464"/>
                    <a:pt x="409" y="464"/>
                    <a:pt x="409" y="464"/>
                  </a:cubicBezTo>
                  <a:cubicBezTo>
                    <a:pt x="409" y="464"/>
                    <a:pt x="426" y="429"/>
                    <a:pt x="463" y="429"/>
                  </a:cubicBezTo>
                  <a:cubicBezTo>
                    <a:pt x="502" y="429"/>
                    <a:pt x="518" y="463"/>
                    <a:pt x="518" y="464"/>
                  </a:cubicBezTo>
                  <a:cubicBezTo>
                    <a:pt x="518" y="464"/>
                    <a:pt x="518" y="464"/>
                    <a:pt x="518" y="464"/>
                  </a:cubicBezTo>
                  <a:cubicBezTo>
                    <a:pt x="537" y="504"/>
                    <a:pt x="537" y="504"/>
                    <a:pt x="537" y="504"/>
                  </a:cubicBezTo>
                  <a:lnTo>
                    <a:pt x="390" y="504"/>
                  </a:lnTo>
                  <a:close/>
                  <a:moveTo>
                    <a:pt x="546" y="504"/>
                  </a:moveTo>
                  <a:cubicBezTo>
                    <a:pt x="536" y="483"/>
                    <a:pt x="536" y="483"/>
                    <a:pt x="536" y="483"/>
                  </a:cubicBezTo>
                  <a:cubicBezTo>
                    <a:pt x="565" y="483"/>
                    <a:pt x="565" y="483"/>
                    <a:pt x="565" y="483"/>
                  </a:cubicBezTo>
                  <a:cubicBezTo>
                    <a:pt x="577" y="504"/>
                    <a:pt x="577" y="504"/>
                    <a:pt x="577" y="504"/>
                  </a:cubicBezTo>
                  <a:lnTo>
                    <a:pt x="546" y="504"/>
                  </a:ln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latin typeface="HelveticaNeue-UltraLight" panose="02000206000000020004" pitchFamily="50"/>
              </a:endParaRPr>
            </a:p>
          </p:txBody>
        </p:sp>
      </p:grpSp>
      <p:sp>
        <p:nvSpPr>
          <p:cNvPr id="18" name="Rectangle 17"/>
          <p:cNvSpPr/>
          <p:nvPr userDrawn="1"/>
        </p:nvSpPr>
        <p:spPr>
          <a:xfrm>
            <a:off x="100012" y="6804000"/>
            <a:ext cx="12091987" cy="54000"/>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HelveticaNeue-UltraLight" panose="02000206000000020004" pitchFamily="50"/>
            </a:endParaRPr>
          </a:p>
        </p:txBody>
      </p:sp>
    </p:spTree>
    <p:extLst>
      <p:ext uri="{BB962C8B-B14F-4D97-AF65-F5344CB8AC3E}">
        <p14:creationId xmlns:p14="http://schemas.microsoft.com/office/powerpoint/2010/main" val="43633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Phone6 Plus and Text">
    <p:bg>
      <p:bgPr>
        <a:solidFill>
          <a:srgbClr val="F7F7F7"/>
        </a:solidFill>
        <a:effectLst/>
      </p:bgPr>
    </p:bg>
    <p:spTree>
      <p:nvGrpSpPr>
        <p:cNvPr id="1" name=""/>
        <p:cNvGrpSpPr/>
        <p:nvPr/>
      </p:nvGrpSpPr>
      <p:grpSpPr>
        <a:xfrm>
          <a:off x="0" y="0"/>
          <a:ext cx="0" cy="0"/>
          <a:chOff x="0" y="0"/>
          <a:chExt cx="0" cy="0"/>
        </a:xfrm>
      </p:grpSpPr>
      <p:sp>
        <p:nvSpPr>
          <p:cNvPr id="3" name="Freeform 5"/>
          <p:cNvSpPr>
            <a:spLocks/>
          </p:cNvSpPr>
          <p:nvPr/>
        </p:nvSpPr>
        <p:spPr bwMode="auto">
          <a:xfrm>
            <a:off x="10301108" y="2201802"/>
            <a:ext cx="49393" cy="554717"/>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 name="Rectangle 6"/>
          <p:cNvSpPr>
            <a:spLocks noChangeArrowheads="1"/>
          </p:cNvSpPr>
          <p:nvPr/>
        </p:nvSpPr>
        <p:spPr bwMode="auto">
          <a:xfrm>
            <a:off x="10263114" y="7684386"/>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 name="Rectangle 7"/>
          <p:cNvSpPr>
            <a:spLocks noChangeArrowheads="1"/>
          </p:cNvSpPr>
          <p:nvPr/>
        </p:nvSpPr>
        <p:spPr bwMode="auto">
          <a:xfrm>
            <a:off x="10263114" y="1111364"/>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6" name="Freeform 8"/>
          <p:cNvSpPr>
            <a:spLocks noEditPoints="1"/>
          </p:cNvSpPr>
          <p:nvPr/>
        </p:nvSpPr>
        <p:spPr bwMode="auto">
          <a:xfrm>
            <a:off x="6486474" y="549048"/>
            <a:ext cx="382983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7" name="Freeform 9"/>
          <p:cNvSpPr>
            <a:spLocks/>
          </p:cNvSpPr>
          <p:nvPr/>
        </p:nvSpPr>
        <p:spPr bwMode="auto">
          <a:xfrm>
            <a:off x="6543466" y="602240"/>
            <a:ext cx="3719648" cy="7766044"/>
          </a:xfrm>
          <a:custGeom>
            <a:avLst/>
            <a:gdLst>
              <a:gd name="T0" fmla="*/ 718 w 843"/>
              <a:gd name="T1" fmla="*/ 1768 h 1768"/>
              <a:gd name="T2" fmla="*/ 120 w 843"/>
              <a:gd name="T3" fmla="*/ 1768 h 1768"/>
              <a:gd name="T4" fmla="*/ 0 w 843"/>
              <a:gd name="T5" fmla="*/ 1648 h 1768"/>
              <a:gd name="T6" fmla="*/ 0 w 843"/>
              <a:gd name="T7" fmla="*/ 120 h 1768"/>
              <a:gd name="T8" fmla="*/ 120 w 843"/>
              <a:gd name="T9" fmla="*/ 0 h 1768"/>
              <a:gd name="T10" fmla="*/ 718 w 843"/>
              <a:gd name="T11" fmla="*/ 0 h 1768"/>
              <a:gd name="T12" fmla="*/ 843 w 843"/>
              <a:gd name="T13" fmla="*/ 125 h 1768"/>
              <a:gd name="T14" fmla="*/ 843 w 843"/>
              <a:gd name="T15" fmla="*/ 1643 h 1768"/>
              <a:gd name="T16" fmla="*/ 718 w 843"/>
              <a:gd name="T17" fmla="*/ 1768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8" name="Rectangle 10"/>
          <p:cNvSpPr>
            <a:spLocks noChangeArrowheads="1"/>
          </p:cNvSpPr>
          <p:nvPr/>
        </p:nvSpPr>
        <p:spPr bwMode="auto">
          <a:xfrm>
            <a:off x="6703042" y="1517904"/>
            <a:ext cx="3400495" cy="590052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a:spLocks noChangeArrowheads="1"/>
          </p:cNvSpPr>
          <p:nvPr/>
        </p:nvSpPr>
        <p:spPr bwMode="auto">
          <a:xfrm>
            <a:off x="8127831" y="7631194"/>
            <a:ext cx="547119" cy="547118"/>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1" name="Oval 10"/>
          <p:cNvSpPr>
            <a:spLocks noChangeArrowheads="1"/>
          </p:cNvSpPr>
          <p:nvPr/>
        </p:nvSpPr>
        <p:spPr bwMode="auto">
          <a:xfrm>
            <a:off x="8340599" y="761816"/>
            <a:ext cx="102585" cy="102585"/>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2" name="Freeform 11"/>
          <p:cNvSpPr>
            <a:spLocks/>
          </p:cNvSpPr>
          <p:nvPr/>
        </p:nvSpPr>
        <p:spPr bwMode="auto">
          <a:xfrm>
            <a:off x="8089836" y="993582"/>
            <a:ext cx="615509" cy="83588"/>
          </a:xfrm>
          <a:custGeom>
            <a:avLst/>
            <a:gdLst>
              <a:gd name="T0" fmla="*/ 130 w 139"/>
              <a:gd name="T1" fmla="*/ 19 h 19"/>
              <a:gd name="T2" fmla="*/ 10 w 139"/>
              <a:gd name="T3" fmla="*/ 19 h 19"/>
              <a:gd name="T4" fmla="*/ 0 w 139"/>
              <a:gd name="T5" fmla="*/ 9 h 19"/>
              <a:gd name="T6" fmla="*/ 0 w 139"/>
              <a:gd name="T7" fmla="*/ 9 h 19"/>
              <a:gd name="T8" fmla="*/ 10 w 139"/>
              <a:gd name="T9" fmla="*/ 0 h 19"/>
              <a:gd name="T10" fmla="*/ 130 w 139"/>
              <a:gd name="T11" fmla="*/ 0 h 19"/>
              <a:gd name="T12" fmla="*/ 139 w 139"/>
              <a:gd name="T13" fmla="*/ 9 h 19"/>
              <a:gd name="T14" fmla="*/ 139 w 139"/>
              <a:gd name="T15" fmla="*/ 9 h 19"/>
              <a:gd name="T16" fmla="*/ 130 w 13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 name="Freeform 12"/>
          <p:cNvSpPr>
            <a:spLocks/>
          </p:cNvSpPr>
          <p:nvPr/>
        </p:nvSpPr>
        <p:spPr bwMode="auto">
          <a:xfrm>
            <a:off x="6467477" y="1536901"/>
            <a:ext cx="56992" cy="338150"/>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4" name="Freeform 13"/>
          <p:cNvSpPr>
            <a:spLocks/>
          </p:cNvSpPr>
          <p:nvPr/>
        </p:nvSpPr>
        <p:spPr bwMode="auto">
          <a:xfrm>
            <a:off x="6467477" y="2232197"/>
            <a:ext cx="56992" cy="577514"/>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5" name="Freeform 14"/>
          <p:cNvSpPr>
            <a:spLocks/>
          </p:cNvSpPr>
          <p:nvPr/>
        </p:nvSpPr>
        <p:spPr bwMode="auto">
          <a:xfrm>
            <a:off x="6467477" y="2950291"/>
            <a:ext cx="56992" cy="569915"/>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6" name="Rectangle 15"/>
          <p:cNvSpPr>
            <a:spLocks noChangeArrowheads="1"/>
          </p:cNvSpPr>
          <p:nvPr/>
        </p:nvSpPr>
        <p:spPr bwMode="auto">
          <a:xfrm>
            <a:off x="648647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7" name="Rectangle 16"/>
          <p:cNvSpPr>
            <a:spLocks noChangeArrowheads="1"/>
          </p:cNvSpPr>
          <p:nvPr/>
        </p:nvSpPr>
        <p:spPr bwMode="auto">
          <a:xfrm>
            <a:off x="1026311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 name="Rectangle 17"/>
          <p:cNvSpPr>
            <a:spLocks noChangeArrowheads="1"/>
          </p:cNvSpPr>
          <p:nvPr/>
        </p:nvSpPr>
        <p:spPr bwMode="auto">
          <a:xfrm>
            <a:off x="648647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9" name="Rectangle 18"/>
          <p:cNvSpPr>
            <a:spLocks noChangeArrowheads="1"/>
          </p:cNvSpPr>
          <p:nvPr/>
        </p:nvSpPr>
        <p:spPr bwMode="auto">
          <a:xfrm>
            <a:off x="1026311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0" name="Oval 19"/>
          <p:cNvSpPr>
            <a:spLocks noChangeArrowheads="1"/>
          </p:cNvSpPr>
          <p:nvPr/>
        </p:nvSpPr>
        <p:spPr bwMode="auto">
          <a:xfrm>
            <a:off x="7740288" y="970785"/>
            <a:ext cx="140579" cy="140579"/>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9" name="Picture Placeholder 8"/>
          <p:cNvSpPr>
            <a:spLocks noGrp="1"/>
          </p:cNvSpPr>
          <p:nvPr>
            <p:ph type="pic" sz="quarter" idx="10" hasCustomPrompt="1"/>
          </p:nvPr>
        </p:nvSpPr>
        <p:spPr>
          <a:xfrm>
            <a:off x="6703041" y="1517904"/>
            <a:ext cx="3400495" cy="5900522"/>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1939004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Phone 6 Plus - 3 mockups view">
    <p:bg>
      <p:bgPr>
        <a:solidFill>
          <a:srgbClr val="F7F7F7"/>
        </a:solidFill>
        <a:effectLst/>
      </p:bgPr>
    </p:bg>
    <p:spTree>
      <p:nvGrpSpPr>
        <p:cNvPr id="1" name=""/>
        <p:cNvGrpSpPr/>
        <p:nvPr/>
      </p:nvGrpSpPr>
      <p:grpSpPr>
        <a:xfrm>
          <a:off x="0" y="0"/>
          <a:ext cx="0" cy="0"/>
          <a:chOff x="0" y="0"/>
          <a:chExt cx="0" cy="0"/>
        </a:xfrm>
      </p:grpSpPr>
      <p:grpSp>
        <p:nvGrpSpPr>
          <p:cNvPr id="21" name="Group 20"/>
          <p:cNvGrpSpPr/>
          <p:nvPr userDrawn="1"/>
        </p:nvGrpSpPr>
        <p:grpSpPr>
          <a:xfrm>
            <a:off x="650015" y="731462"/>
            <a:ext cx="2662371" cy="5395077"/>
            <a:chOff x="6467477" y="549048"/>
            <a:chExt cx="3883024" cy="7868629"/>
          </a:xfrm>
        </p:grpSpPr>
        <p:sp>
          <p:nvSpPr>
            <p:cNvPr id="2" name="Freeform 5"/>
            <p:cNvSpPr>
              <a:spLocks/>
            </p:cNvSpPr>
            <p:nvPr userDrawn="1"/>
          </p:nvSpPr>
          <p:spPr bwMode="auto">
            <a:xfrm>
              <a:off x="10301108" y="2201802"/>
              <a:ext cx="49393" cy="554717"/>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 name="Rectangle 6"/>
            <p:cNvSpPr>
              <a:spLocks noChangeArrowheads="1"/>
            </p:cNvSpPr>
            <p:nvPr userDrawn="1"/>
          </p:nvSpPr>
          <p:spPr bwMode="auto">
            <a:xfrm>
              <a:off x="10263114" y="7684386"/>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 name="Rectangle 7"/>
            <p:cNvSpPr>
              <a:spLocks noChangeArrowheads="1"/>
            </p:cNvSpPr>
            <p:nvPr userDrawn="1"/>
          </p:nvSpPr>
          <p:spPr bwMode="auto">
            <a:xfrm>
              <a:off x="10263114" y="1111364"/>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 name="Freeform 8"/>
            <p:cNvSpPr>
              <a:spLocks noEditPoints="1"/>
            </p:cNvSpPr>
            <p:nvPr userDrawn="1"/>
          </p:nvSpPr>
          <p:spPr bwMode="auto">
            <a:xfrm>
              <a:off x="6486474" y="549048"/>
              <a:ext cx="382983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6" name="Freeform 9"/>
            <p:cNvSpPr>
              <a:spLocks/>
            </p:cNvSpPr>
            <p:nvPr userDrawn="1"/>
          </p:nvSpPr>
          <p:spPr bwMode="auto">
            <a:xfrm>
              <a:off x="6543466" y="602240"/>
              <a:ext cx="3719648" cy="7766044"/>
            </a:xfrm>
            <a:custGeom>
              <a:avLst/>
              <a:gdLst>
                <a:gd name="T0" fmla="*/ 718 w 843"/>
                <a:gd name="T1" fmla="*/ 1768 h 1768"/>
                <a:gd name="T2" fmla="*/ 120 w 843"/>
                <a:gd name="T3" fmla="*/ 1768 h 1768"/>
                <a:gd name="T4" fmla="*/ 0 w 843"/>
                <a:gd name="T5" fmla="*/ 1648 h 1768"/>
                <a:gd name="T6" fmla="*/ 0 w 843"/>
                <a:gd name="T7" fmla="*/ 120 h 1768"/>
                <a:gd name="T8" fmla="*/ 120 w 843"/>
                <a:gd name="T9" fmla="*/ 0 h 1768"/>
                <a:gd name="T10" fmla="*/ 718 w 843"/>
                <a:gd name="T11" fmla="*/ 0 h 1768"/>
                <a:gd name="T12" fmla="*/ 843 w 843"/>
                <a:gd name="T13" fmla="*/ 125 h 1768"/>
                <a:gd name="T14" fmla="*/ 843 w 843"/>
                <a:gd name="T15" fmla="*/ 1643 h 1768"/>
                <a:gd name="T16" fmla="*/ 718 w 843"/>
                <a:gd name="T17" fmla="*/ 1768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7" name="Rectangle 10"/>
            <p:cNvSpPr>
              <a:spLocks noChangeArrowheads="1"/>
            </p:cNvSpPr>
            <p:nvPr userDrawn="1"/>
          </p:nvSpPr>
          <p:spPr bwMode="auto">
            <a:xfrm>
              <a:off x="6703042" y="1517904"/>
              <a:ext cx="3400495" cy="590052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8" name="Picture 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userDrawn="1"/>
          </p:nvSpPr>
          <p:spPr bwMode="auto">
            <a:xfrm>
              <a:off x="8127831" y="7631194"/>
              <a:ext cx="547119" cy="547118"/>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0" name="Oval 9"/>
            <p:cNvSpPr>
              <a:spLocks noChangeArrowheads="1"/>
            </p:cNvSpPr>
            <p:nvPr userDrawn="1"/>
          </p:nvSpPr>
          <p:spPr bwMode="auto">
            <a:xfrm>
              <a:off x="8340599" y="761816"/>
              <a:ext cx="102585" cy="102585"/>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1" name="Freeform 10"/>
            <p:cNvSpPr>
              <a:spLocks/>
            </p:cNvSpPr>
            <p:nvPr userDrawn="1"/>
          </p:nvSpPr>
          <p:spPr bwMode="auto">
            <a:xfrm>
              <a:off x="8089836" y="993582"/>
              <a:ext cx="615509" cy="83588"/>
            </a:xfrm>
            <a:custGeom>
              <a:avLst/>
              <a:gdLst>
                <a:gd name="T0" fmla="*/ 130 w 139"/>
                <a:gd name="T1" fmla="*/ 19 h 19"/>
                <a:gd name="T2" fmla="*/ 10 w 139"/>
                <a:gd name="T3" fmla="*/ 19 h 19"/>
                <a:gd name="T4" fmla="*/ 0 w 139"/>
                <a:gd name="T5" fmla="*/ 9 h 19"/>
                <a:gd name="T6" fmla="*/ 0 w 139"/>
                <a:gd name="T7" fmla="*/ 9 h 19"/>
                <a:gd name="T8" fmla="*/ 10 w 139"/>
                <a:gd name="T9" fmla="*/ 0 h 19"/>
                <a:gd name="T10" fmla="*/ 130 w 139"/>
                <a:gd name="T11" fmla="*/ 0 h 19"/>
                <a:gd name="T12" fmla="*/ 139 w 139"/>
                <a:gd name="T13" fmla="*/ 9 h 19"/>
                <a:gd name="T14" fmla="*/ 139 w 139"/>
                <a:gd name="T15" fmla="*/ 9 h 19"/>
                <a:gd name="T16" fmla="*/ 130 w 13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2" name="Freeform 11"/>
            <p:cNvSpPr>
              <a:spLocks/>
            </p:cNvSpPr>
            <p:nvPr userDrawn="1"/>
          </p:nvSpPr>
          <p:spPr bwMode="auto">
            <a:xfrm>
              <a:off x="6467477" y="1536901"/>
              <a:ext cx="56992" cy="338150"/>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 name="Freeform 12"/>
            <p:cNvSpPr>
              <a:spLocks/>
            </p:cNvSpPr>
            <p:nvPr userDrawn="1"/>
          </p:nvSpPr>
          <p:spPr bwMode="auto">
            <a:xfrm>
              <a:off x="6467477" y="2232197"/>
              <a:ext cx="56992" cy="577514"/>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4" name="Freeform 13"/>
            <p:cNvSpPr>
              <a:spLocks/>
            </p:cNvSpPr>
            <p:nvPr userDrawn="1"/>
          </p:nvSpPr>
          <p:spPr bwMode="auto">
            <a:xfrm>
              <a:off x="6467477" y="2950291"/>
              <a:ext cx="56992" cy="569915"/>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5" name="Rectangle 14"/>
            <p:cNvSpPr>
              <a:spLocks noChangeArrowheads="1"/>
            </p:cNvSpPr>
            <p:nvPr userDrawn="1"/>
          </p:nvSpPr>
          <p:spPr bwMode="auto">
            <a:xfrm>
              <a:off x="648647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6" name="Rectangle 15"/>
            <p:cNvSpPr>
              <a:spLocks noChangeArrowheads="1"/>
            </p:cNvSpPr>
            <p:nvPr userDrawn="1"/>
          </p:nvSpPr>
          <p:spPr bwMode="auto">
            <a:xfrm>
              <a:off x="1026311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7" name="Rectangle 16"/>
            <p:cNvSpPr>
              <a:spLocks noChangeArrowheads="1"/>
            </p:cNvSpPr>
            <p:nvPr userDrawn="1"/>
          </p:nvSpPr>
          <p:spPr bwMode="auto">
            <a:xfrm>
              <a:off x="648647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 name="Rectangle 17"/>
            <p:cNvSpPr>
              <a:spLocks noChangeArrowheads="1"/>
            </p:cNvSpPr>
            <p:nvPr userDrawn="1"/>
          </p:nvSpPr>
          <p:spPr bwMode="auto">
            <a:xfrm>
              <a:off x="1026311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9" name="Oval 18"/>
            <p:cNvSpPr>
              <a:spLocks noChangeArrowheads="1"/>
            </p:cNvSpPr>
            <p:nvPr userDrawn="1"/>
          </p:nvSpPr>
          <p:spPr bwMode="auto">
            <a:xfrm>
              <a:off x="7740288" y="970785"/>
              <a:ext cx="140579" cy="140579"/>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20" name="Picture Placeholder 8"/>
          <p:cNvSpPr>
            <a:spLocks noGrp="1"/>
          </p:cNvSpPr>
          <p:nvPr>
            <p:ph type="pic" sz="quarter" idx="10" hasCustomPrompt="1"/>
          </p:nvPr>
        </p:nvSpPr>
        <p:spPr>
          <a:xfrm>
            <a:off x="811527" y="1385332"/>
            <a:ext cx="2331529" cy="4056078"/>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grpSp>
        <p:nvGrpSpPr>
          <p:cNvPr id="22" name="Group 21"/>
          <p:cNvGrpSpPr/>
          <p:nvPr userDrawn="1"/>
        </p:nvGrpSpPr>
        <p:grpSpPr>
          <a:xfrm>
            <a:off x="4764815" y="731462"/>
            <a:ext cx="2662371" cy="5395077"/>
            <a:chOff x="6467477" y="549048"/>
            <a:chExt cx="3883024" cy="7868629"/>
          </a:xfrm>
        </p:grpSpPr>
        <p:sp>
          <p:nvSpPr>
            <p:cNvPr id="23" name="Freeform 5"/>
            <p:cNvSpPr>
              <a:spLocks/>
            </p:cNvSpPr>
            <p:nvPr userDrawn="1"/>
          </p:nvSpPr>
          <p:spPr bwMode="auto">
            <a:xfrm>
              <a:off x="10301108" y="2201802"/>
              <a:ext cx="49393" cy="554717"/>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4" name="Rectangle 6"/>
            <p:cNvSpPr>
              <a:spLocks noChangeArrowheads="1"/>
            </p:cNvSpPr>
            <p:nvPr userDrawn="1"/>
          </p:nvSpPr>
          <p:spPr bwMode="auto">
            <a:xfrm>
              <a:off x="10263114" y="7684386"/>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5" name="Rectangle 7"/>
            <p:cNvSpPr>
              <a:spLocks noChangeArrowheads="1"/>
            </p:cNvSpPr>
            <p:nvPr userDrawn="1"/>
          </p:nvSpPr>
          <p:spPr bwMode="auto">
            <a:xfrm>
              <a:off x="10263114" y="1111364"/>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6" name="Freeform 8"/>
            <p:cNvSpPr>
              <a:spLocks noEditPoints="1"/>
            </p:cNvSpPr>
            <p:nvPr userDrawn="1"/>
          </p:nvSpPr>
          <p:spPr bwMode="auto">
            <a:xfrm>
              <a:off x="6486474" y="549048"/>
              <a:ext cx="382983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7" name="Freeform 9"/>
            <p:cNvSpPr>
              <a:spLocks/>
            </p:cNvSpPr>
            <p:nvPr userDrawn="1"/>
          </p:nvSpPr>
          <p:spPr bwMode="auto">
            <a:xfrm>
              <a:off x="6543466" y="602240"/>
              <a:ext cx="3719648" cy="7766044"/>
            </a:xfrm>
            <a:custGeom>
              <a:avLst/>
              <a:gdLst>
                <a:gd name="T0" fmla="*/ 718 w 843"/>
                <a:gd name="T1" fmla="*/ 1768 h 1768"/>
                <a:gd name="T2" fmla="*/ 120 w 843"/>
                <a:gd name="T3" fmla="*/ 1768 h 1768"/>
                <a:gd name="T4" fmla="*/ 0 w 843"/>
                <a:gd name="T5" fmla="*/ 1648 h 1768"/>
                <a:gd name="T6" fmla="*/ 0 w 843"/>
                <a:gd name="T7" fmla="*/ 120 h 1768"/>
                <a:gd name="T8" fmla="*/ 120 w 843"/>
                <a:gd name="T9" fmla="*/ 0 h 1768"/>
                <a:gd name="T10" fmla="*/ 718 w 843"/>
                <a:gd name="T11" fmla="*/ 0 h 1768"/>
                <a:gd name="T12" fmla="*/ 843 w 843"/>
                <a:gd name="T13" fmla="*/ 125 h 1768"/>
                <a:gd name="T14" fmla="*/ 843 w 843"/>
                <a:gd name="T15" fmla="*/ 1643 h 1768"/>
                <a:gd name="T16" fmla="*/ 718 w 843"/>
                <a:gd name="T17" fmla="*/ 1768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8" name="Rectangle 10"/>
            <p:cNvSpPr>
              <a:spLocks noChangeArrowheads="1"/>
            </p:cNvSpPr>
            <p:nvPr userDrawn="1"/>
          </p:nvSpPr>
          <p:spPr bwMode="auto">
            <a:xfrm>
              <a:off x="6703042" y="1517904"/>
              <a:ext cx="3400495" cy="590052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29" name="Picture 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Oval 29"/>
            <p:cNvSpPr>
              <a:spLocks noChangeArrowheads="1"/>
            </p:cNvSpPr>
            <p:nvPr userDrawn="1"/>
          </p:nvSpPr>
          <p:spPr bwMode="auto">
            <a:xfrm>
              <a:off x="8127831" y="7631194"/>
              <a:ext cx="547119" cy="547118"/>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1" name="Oval 30"/>
            <p:cNvSpPr>
              <a:spLocks noChangeArrowheads="1"/>
            </p:cNvSpPr>
            <p:nvPr userDrawn="1"/>
          </p:nvSpPr>
          <p:spPr bwMode="auto">
            <a:xfrm>
              <a:off x="8340599" y="761816"/>
              <a:ext cx="102585" cy="102585"/>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2" name="Freeform 31"/>
            <p:cNvSpPr>
              <a:spLocks/>
            </p:cNvSpPr>
            <p:nvPr userDrawn="1"/>
          </p:nvSpPr>
          <p:spPr bwMode="auto">
            <a:xfrm>
              <a:off x="8089836" y="993582"/>
              <a:ext cx="615509" cy="83588"/>
            </a:xfrm>
            <a:custGeom>
              <a:avLst/>
              <a:gdLst>
                <a:gd name="T0" fmla="*/ 130 w 139"/>
                <a:gd name="T1" fmla="*/ 19 h 19"/>
                <a:gd name="T2" fmla="*/ 10 w 139"/>
                <a:gd name="T3" fmla="*/ 19 h 19"/>
                <a:gd name="T4" fmla="*/ 0 w 139"/>
                <a:gd name="T5" fmla="*/ 9 h 19"/>
                <a:gd name="T6" fmla="*/ 0 w 139"/>
                <a:gd name="T7" fmla="*/ 9 h 19"/>
                <a:gd name="T8" fmla="*/ 10 w 139"/>
                <a:gd name="T9" fmla="*/ 0 h 19"/>
                <a:gd name="T10" fmla="*/ 130 w 139"/>
                <a:gd name="T11" fmla="*/ 0 h 19"/>
                <a:gd name="T12" fmla="*/ 139 w 139"/>
                <a:gd name="T13" fmla="*/ 9 h 19"/>
                <a:gd name="T14" fmla="*/ 139 w 139"/>
                <a:gd name="T15" fmla="*/ 9 h 19"/>
                <a:gd name="T16" fmla="*/ 130 w 13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3" name="Freeform 32"/>
            <p:cNvSpPr>
              <a:spLocks/>
            </p:cNvSpPr>
            <p:nvPr userDrawn="1"/>
          </p:nvSpPr>
          <p:spPr bwMode="auto">
            <a:xfrm>
              <a:off x="6467477" y="1536901"/>
              <a:ext cx="56992" cy="338150"/>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4" name="Freeform 33"/>
            <p:cNvSpPr>
              <a:spLocks/>
            </p:cNvSpPr>
            <p:nvPr userDrawn="1"/>
          </p:nvSpPr>
          <p:spPr bwMode="auto">
            <a:xfrm>
              <a:off x="6467477" y="2232197"/>
              <a:ext cx="56992" cy="577514"/>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5" name="Freeform 34"/>
            <p:cNvSpPr>
              <a:spLocks/>
            </p:cNvSpPr>
            <p:nvPr userDrawn="1"/>
          </p:nvSpPr>
          <p:spPr bwMode="auto">
            <a:xfrm>
              <a:off x="6467477" y="2950291"/>
              <a:ext cx="56992" cy="569915"/>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6" name="Rectangle 35"/>
            <p:cNvSpPr>
              <a:spLocks noChangeArrowheads="1"/>
            </p:cNvSpPr>
            <p:nvPr userDrawn="1"/>
          </p:nvSpPr>
          <p:spPr bwMode="auto">
            <a:xfrm>
              <a:off x="648647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7" name="Rectangle 36"/>
            <p:cNvSpPr>
              <a:spLocks noChangeArrowheads="1"/>
            </p:cNvSpPr>
            <p:nvPr userDrawn="1"/>
          </p:nvSpPr>
          <p:spPr bwMode="auto">
            <a:xfrm>
              <a:off x="1026311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8" name="Rectangle 37"/>
            <p:cNvSpPr>
              <a:spLocks noChangeArrowheads="1"/>
            </p:cNvSpPr>
            <p:nvPr userDrawn="1"/>
          </p:nvSpPr>
          <p:spPr bwMode="auto">
            <a:xfrm>
              <a:off x="648647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9" name="Rectangle 38"/>
            <p:cNvSpPr>
              <a:spLocks noChangeArrowheads="1"/>
            </p:cNvSpPr>
            <p:nvPr userDrawn="1"/>
          </p:nvSpPr>
          <p:spPr bwMode="auto">
            <a:xfrm>
              <a:off x="1026311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0" name="Oval 39"/>
            <p:cNvSpPr>
              <a:spLocks noChangeArrowheads="1"/>
            </p:cNvSpPr>
            <p:nvPr userDrawn="1"/>
          </p:nvSpPr>
          <p:spPr bwMode="auto">
            <a:xfrm>
              <a:off x="7740288" y="970785"/>
              <a:ext cx="140579" cy="140579"/>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grpSp>
        <p:nvGrpSpPr>
          <p:cNvPr id="41" name="Group 40"/>
          <p:cNvGrpSpPr/>
          <p:nvPr userDrawn="1"/>
        </p:nvGrpSpPr>
        <p:grpSpPr>
          <a:xfrm>
            <a:off x="8879615" y="731462"/>
            <a:ext cx="2662371" cy="5395077"/>
            <a:chOff x="6467477" y="549048"/>
            <a:chExt cx="3883024" cy="7868629"/>
          </a:xfrm>
        </p:grpSpPr>
        <p:sp>
          <p:nvSpPr>
            <p:cNvPr id="42" name="Freeform 5"/>
            <p:cNvSpPr>
              <a:spLocks/>
            </p:cNvSpPr>
            <p:nvPr userDrawn="1"/>
          </p:nvSpPr>
          <p:spPr bwMode="auto">
            <a:xfrm>
              <a:off x="10301108" y="2201802"/>
              <a:ext cx="49393" cy="554717"/>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3" name="Rectangle 6"/>
            <p:cNvSpPr>
              <a:spLocks noChangeArrowheads="1"/>
            </p:cNvSpPr>
            <p:nvPr userDrawn="1"/>
          </p:nvSpPr>
          <p:spPr bwMode="auto">
            <a:xfrm>
              <a:off x="10263114" y="7684386"/>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4" name="Rectangle 7"/>
            <p:cNvSpPr>
              <a:spLocks noChangeArrowheads="1"/>
            </p:cNvSpPr>
            <p:nvPr userDrawn="1"/>
          </p:nvSpPr>
          <p:spPr bwMode="auto">
            <a:xfrm>
              <a:off x="10263114" y="1111364"/>
              <a:ext cx="53192" cy="13678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5" name="Freeform 8"/>
            <p:cNvSpPr>
              <a:spLocks noEditPoints="1"/>
            </p:cNvSpPr>
            <p:nvPr userDrawn="1"/>
          </p:nvSpPr>
          <p:spPr bwMode="auto">
            <a:xfrm>
              <a:off x="6486474" y="549048"/>
              <a:ext cx="382983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6" name="Freeform 9"/>
            <p:cNvSpPr>
              <a:spLocks/>
            </p:cNvSpPr>
            <p:nvPr userDrawn="1"/>
          </p:nvSpPr>
          <p:spPr bwMode="auto">
            <a:xfrm>
              <a:off x="6543466" y="602240"/>
              <a:ext cx="3719648" cy="7766044"/>
            </a:xfrm>
            <a:custGeom>
              <a:avLst/>
              <a:gdLst>
                <a:gd name="T0" fmla="*/ 718 w 843"/>
                <a:gd name="T1" fmla="*/ 1768 h 1768"/>
                <a:gd name="T2" fmla="*/ 120 w 843"/>
                <a:gd name="T3" fmla="*/ 1768 h 1768"/>
                <a:gd name="T4" fmla="*/ 0 w 843"/>
                <a:gd name="T5" fmla="*/ 1648 h 1768"/>
                <a:gd name="T6" fmla="*/ 0 w 843"/>
                <a:gd name="T7" fmla="*/ 120 h 1768"/>
                <a:gd name="T8" fmla="*/ 120 w 843"/>
                <a:gd name="T9" fmla="*/ 0 h 1768"/>
                <a:gd name="T10" fmla="*/ 718 w 843"/>
                <a:gd name="T11" fmla="*/ 0 h 1768"/>
                <a:gd name="T12" fmla="*/ 843 w 843"/>
                <a:gd name="T13" fmla="*/ 125 h 1768"/>
                <a:gd name="T14" fmla="*/ 843 w 843"/>
                <a:gd name="T15" fmla="*/ 1643 h 1768"/>
                <a:gd name="T16" fmla="*/ 718 w 843"/>
                <a:gd name="T17" fmla="*/ 1768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7" name="Rectangle 10"/>
            <p:cNvSpPr>
              <a:spLocks noChangeArrowheads="1"/>
            </p:cNvSpPr>
            <p:nvPr userDrawn="1"/>
          </p:nvSpPr>
          <p:spPr bwMode="auto">
            <a:xfrm>
              <a:off x="6703042" y="1517904"/>
              <a:ext cx="3400495" cy="590052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48" name="Picture 1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Oval 48"/>
            <p:cNvSpPr>
              <a:spLocks noChangeArrowheads="1"/>
            </p:cNvSpPr>
            <p:nvPr userDrawn="1"/>
          </p:nvSpPr>
          <p:spPr bwMode="auto">
            <a:xfrm>
              <a:off x="8127831" y="7631194"/>
              <a:ext cx="547119" cy="547118"/>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0" name="Oval 49"/>
            <p:cNvSpPr>
              <a:spLocks noChangeArrowheads="1"/>
            </p:cNvSpPr>
            <p:nvPr userDrawn="1"/>
          </p:nvSpPr>
          <p:spPr bwMode="auto">
            <a:xfrm>
              <a:off x="8340599" y="761816"/>
              <a:ext cx="102585" cy="102585"/>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1" name="Freeform 50"/>
            <p:cNvSpPr>
              <a:spLocks/>
            </p:cNvSpPr>
            <p:nvPr userDrawn="1"/>
          </p:nvSpPr>
          <p:spPr bwMode="auto">
            <a:xfrm>
              <a:off x="8089836" y="993582"/>
              <a:ext cx="615509" cy="83588"/>
            </a:xfrm>
            <a:custGeom>
              <a:avLst/>
              <a:gdLst>
                <a:gd name="T0" fmla="*/ 130 w 139"/>
                <a:gd name="T1" fmla="*/ 19 h 19"/>
                <a:gd name="T2" fmla="*/ 10 w 139"/>
                <a:gd name="T3" fmla="*/ 19 h 19"/>
                <a:gd name="T4" fmla="*/ 0 w 139"/>
                <a:gd name="T5" fmla="*/ 9 h 19"/>
                <a:gd name="T6" fmla="*/ 0 w 139"/>
                <a:gd name="T7" fmla="*/ 9 h 19"/>
                <a:gd name="T8" fmla="*/ 10 w 139"/>
                <a:gd name="T9" fmla="*/ 0 h 19"/>
                <a:gd name="T10" fmla="*/ 130 w 139"/>
                <a:gd name="T11" fmla="*/ 0 h 19"/>
                <a:gd name="T12" fmla="*/ 139 w 139"/>
                <a:gd name="T13" fmla="*/ 9 h 19"/>
                <a:gd name="T14" fmla="*/ 139 w 139"/>
                <a:gd name="T15" fmla="*/ 9 h 19"/>
                <a:gd name="T16" fmla="*/ 130 w 13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2" name="Freeform 51"/>
            <p:cNvSpPr>
              <a:spLocks/>
            </p:cNvSpPr>
            <p:nvPr userDrawn="1"/>
          </p:nvSpPr>
          <p:spPr bwMode="auto">
            <a:xfrm>
              <a:off x="6467477" y="1536901"/>
              <a:ext cx="56992" cy="338150"/>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3" name="Freeform 52"/>
            <p:cNvSpPr>
              <a:spLocks/>
            </p:cNvSpPr>
            <p:nvPr userDrawn="1"/>
          </p:nvSpPr>
          <p:spPr bwMode="auto">
            <a:xfrm>
              <a:off x="6467477" y="2232197"/>
              <a:ext cx="56992" cy="577514"/>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4" name="Freeform 53"/>
            <p:cNvSpPr>
              <a:spLocks/>
            </p:cNvSpPr>
            <p:nvPr userDrawn="1"/>
          </p:nvSpPr>
          <p:spPr bwMode="auto">
            <a:xfrm>
              <a:off x="6467477" y="2950291"/>
              <a:ext cx="56992" cy="569915"/>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rgbClr val="F9E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5" name="Rectangle 54"/>
            <p:cNvSpPr>
              <a:spLocks noChangeArrowheads="1"/>
            </p:cNvSpPr>
            <p:nvPr userDrawn="1"/>
          </p:nvSpPr>
          <p:spPr bwMode="auto">
            <a:xfrm>
              <a:off x="648647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6" name="Rectangle 55"/>
            <p:cNvSpPr>
              <a:spLocks noChangeArrowheads="1"/>
            </p:cNvSpPr>
            <p:nvPr userDrawn="1"/>
          </p:nvSpPr>
          <p:spPr bwMode="auto">
            <a:xfrm>
              <a:off x="10263114" y="7718581"/>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7" name="Rectangle 56"/>
            <p:cNvSpPr>
              <a:spLocks noChangeArrowheads="1"/>
            </p:cNvSpPr>
            <p:nvPr userDrawn="1"/>
          </p:nvSpPr>
          <p:spPr bwMode="auto">
            <a:xfrm>
              <a:off x="648647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8" name="Rectangle 57"/>
            <p:cNvSpPr>
              <a:spLocks noChangeArrowheads="1"/>
            </p:cNvSpPr>
            <p:nvPr userDrawn="1"/>
          </p:nvSpPr>
          <p:spPr bwMode="auto">
            <a:xfrm>
              <a:off x="10263114" y="1145559"/>
              <a:ext cx="53192" cy="13678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9" name="Oval 58"/>
            <p:cNvSpPr>
              <a:spLocks noChangeArrowheads="1"/>
            </p:cNvSpPr>
            <p:nvPr userDrawn="1"/>
          </p:nvSpPr>
          <p:spPr bwMode="auto">
            <a:xfrm>
              <a:off x="7740288" y="970785"/>
              <a:ext cx="140579" cy="140579"/>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61" name="Picture Placeholder 8"/>
          <p:cNvSpPr>
            <a:spLocks noGrp="1"/>
          </p:cNvSpPr>
          <p:nvPr>
            <p:ph type="pic" sz="quarter" idx="11" hasCustomPrompt="1"/>
          </p:nvPr>
        </p:nvSpPr>
        <p:spPr>
          <a:xfrm>
            <a:off x="4913304" y="1385332"/>
            <a:ext cx="2331529" cy="4056078"/>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
        <p:nvSpPr>
          <p:cNvPr id="62" name="Picture Placeholder 8"/>
          <p:cNvSpPr>
            <a:spLocks noGrp="1"/>
          </p:cNvSpPr>
          <p:nvPr>
            <p:ph type="pic" sz="quarter" idx="12" hasCustomPrompt="1"/>
          </p:nvPr>
        </p:nvSpPr>
        <p:spPr>
          <a:xfrm>
            <a:off x="9041128" y="1385332"/>
            <a:ext cx="2331529" cy="4056078"/>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2006807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ptop - Fullscreen">
    <p:bg>
      <p:bgPr>
        <a:solidFill>
          <a:srgbClr val="F7F7F7"/>
        </a:solidFill>
        <a:effectLst/>
      </p:bgPr>
    </p:bg>
    <p:spTree>
      <p:nvGrpSpPr>
        <p:cNvPr id="1" name=""/>
        <p:cNvGrpSpPr/>
        <p:nvPr/>
      </p:nvGrpSpPr>
      <p:grpSpPr>
        <a:xfrm>
          <a:off x="0" y="0"/>
          <a:ext cx="0" cy="0"/>
          <a:chOff x="0" y="0"/>
          <a:chExt cx="0" cy="0"/>
        </a:xfrm>
      </p:grpSpPr>
      <p:sp>
        <p:nvSpPr>
          <p:cNvPr id="439" name="Freeform 438"/>
          <p:cNvSpPr>
            <a:spLocks/>
          </p:cNvSpPr>
          <p:nvPr userDrawn="1"/>
        </p:nvSpPr>
        <p:spPr bwMode="auto">
          <a:xfrm>
            <a:off x="1051444" y="545122"/>
            <a:ext cx="10091632" cy="6312878"/>
          </a:xfrm>
          <a:custGeom>
            <a:avLst/>
            <a:gdLst>
              <a:gd name="connsiteX0" fmla="*/ 348984 w 10091632"/>
              <a:gd name="connsiteY0" fmla="*/ 0 h 6312878"/>
              <a:gd name="connsiteX1" fmla="*/ 9742648 w 10091632"/>
              <a:gd name="connsiteY1" fmla="*/ 0 h 6312878"/>
              <a:gd name="connsiteX2" fmla="*/ 10091632 w 10091632"/>
              <a:gd name="connsiteY2" fmla="*/ 348762 h 6312878"/>
              <a:gd name="connsiteX3" fmla="*/ 10091632 w 10091632"/>
              <a:gd name="connsiteY3" fmla="*/ 6312878 h 6312878"/>
              <a:gd name="connsiteX4" fmla="*/ 0 w 10091632"/>
              <a:gd name="connsiteY4" fmla="*/ 6312878 h 6312878"/>
              <a:gd name="connsiteX5" fmla="*/ 0 w 10091632"/>
              <a:gd name="connsiteY5" fmla="*/ 6096526 h 6312878"/>
              <a:gd name="connsiteX6" fmla="*/ 0 w 10091632"/>
              <a:gd name="connsiteY6" fmla="*/ 348762 h 6312878"/>
              <a:gd name="connsiteX7" fmla="*/ 348984 w 10091632"/>
              <a:gd name="connsiteY7" fmla="*/ 0 h 631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1632" h="6312878">
                <a:moveTo>
                  <a:pt x="348984" y="0"/>
                </a:moveTo>
                <a:cubicBezTo>
                  <a:pt x="9742648" y="0"/>
                  <a:pt x="9742648" y="0"/>
                  <a:pt x="9742648" y="0"/>
                </a:cubicBezTo>
                <a:cubicBezTo>
                  <a:pt x="9933811" y="0"/>
                  <a:pt x="10091632" y="157720"/>
                  <a:pt x="10091632" y="348762"/>
                </a:cubicBezTo>
                <a:lnTo>
                  <a:pt x="10091632" y="6312878"/>
                </a:lnTo>
                <a:lnTo>
                  <a:pt x="0" y="6312878"/>
                </a:lnTo>
                <a:lnTo>
                  <a:pt x="0" y="6096526"/>
                </a:lnTo>
                <a:cubicBezTo>
                  <a:pt x="0" y="348762"/>
                  <a:pt x="0" y="348762"/>
                  <a:pt x="0" y="348762"/>
                </a:cubicBezTo>
                <a:cubicBezTo>
                  <a:pt x="0" y="157720"/>
                  <a:pt x="157821" y="0"/>
                  <a:pt x="348984" y="0"/>
                </a:cubicBez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dirty="0">
              <a:latin typeface="HelveticaNeue-UltraLight" panose="02000206000000020004" pitchFamily="50"/>
            </a:endParaRPr>
          </a:p>
        </p:txBody>
      </p:sp>
      <p:sp>
        <p:nvSpPr>
          <p:cNvPr id="440" name="Freeform 439"/>
          <p:cNvSpPr>
            <a:spLocks/>
          </p:cNvSpPr>
          <p:nvPr userDrawn="1"/>
        </p:nvSpPr>
        <p:spPr bwMode="auto">
          <a:xfrm>
            <a:off x="1060009" y="553688"/>
            <a:ext cx="10074498" cy="6304312"/>
          </a:xfrm>
          <a:custGeom>
            <a:avLst/>
            <a:gdLst>
              <a:gd name="connsiteX0" fmla="*/ 340040 w 10074498"/>
              <a:gd name="connsiteY0" fmla="*/ 0 h 6304312"/>
              <a:gd name="connsiteX1" fmla="*/ 9732236 w 10074498"/>
              <a:gd name="connsiteY1" fmla="*/ 0 h 6304312"/>
              <a:gd name="connsiteX2" fmla="*/ 10074498 w 10074498"/>
              <a:gd name="connsiteY2" fmla="*/ 341881 h 6304312"/>
              <a:gd name="connsiteX3" fmla="*/ 10074498 w 10074498"/>
              <a:gd name="connsiteY3" fmla="*/ 6236397 h 6304312"/>
              <a:gd name="connsiteX4" fmla="*/ 10074498 w 10074498"/>
              <a:gd name="connsiteY4" fmla="*/ 6304312 h 6304312"/>
              <a:gd name="connsiteX5" fmla="*/ 0 w 10074498"/>
              <a:gd name="connsiteY5" fmla="*/ 6304312 h 6304312"/>
              <a:gd name="connsiteX6" fmla="*/ 0 w 10074498"/>
              <a:gd name="connsiteY6" fmla="*/ 6086003 h 6304312"/>
              <a:gd name="connsiteX7" fmla="*/ 0 w 10074498"/>
              <a:gd name="connsiteY7" fmla="*/ 341881 h 6304312"/>
              <a:gd name="connsiteX8" fmla="*/ 340040 w 10074498"/>
              <a:gd name="connsiteY8" fmla="*/ 0 h 630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74498" h="6304312">
                <a:moveTo>
                  <a:pt x="340040" y="0"/>
                </a:moveTo>
                <a:cubicBezTo>
                  <a:pt x="9732236" y="0"/>
                  <a:pt x="9732236" y="0"/>
                  <a:pt x="9732236" y="0"/>
                </a:cubicBezTo>
                <a:cubicBezTo>
                  <a:pt x="9921147" y="0"/>
                  <a:pt x="10074498" y="153180"/>
                  <a:pt x="10074498" y="341881"/>
                </a:cubicBezTo>
                <a:cubicBezTo>
                  <a:pt x="10074498" y="4093270"/>
                  <a:pt x="10074498" y="5617272"/>
                  <a:pt x="10074498" y="6236397"/>
                </a:cubicBezTo>
                <a:lnTo>
                  <a:pt x="10074498" y="6304312"/>
                </a:lnTo>
                <a:lnTo>
                  <a:pt x="0" y="6304312"/>
                </a:lnTo>
                <a:lnTo>
                  <a:pt x="0" y="6086003"/>
                </a:lnTo>
                <a:cubicBezTo>
                  <a:pt x="0" y="341881"/>
                  <a:pt x="0" y="341881"/>
                  <a:pt x="0" y="341881"/>
                </a:cubicBezTo>
                <a:cubicBezTo>
                  <a:pt x="0" y="153180"/>
                  <a:pt x="153351" y="0"/>
                  <a:pt x="340040"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fr-FR" dirty="0">
              <a:latin typeface="HelveticaNeue-UltraLight" panose="02000206000000020004" pitchFamily="50"/>
            </a:endParaRPr>
          </a:p>
        </p:txBody>
      </p:sp>
      <p:sp>
        <p:nvSpPr>
          <p:cNvPr id="441" name="Oval 398"/>
          <p:cNvSpPr>
            <a:spLocks noChangeArrowheads="1"/>
          </p:cNvSpPr>
          <p:nvPr userDrawn="1"/>
        </p:nvSpPr>
        <p:spPr bwMode="auto">
          <a:xfrm>
            <a:off x="6060137" y="770713"/>
            <a:ext cx="79956" cy="79956"/>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42" name="Oval 399"/>
          <p:cNvSpPr>
            <a:spLocks noChangeArrowheads="1"/>
          </p:cNvSpPr>
          <p:nvPr userDrawn="1"/>
        </p:nvSpPr>
        <p:spPr bwMode="auto">
          <a:xfrm>
            <a:off x="6080125" y="790703"/>
            <a:ext cx="39978" cy="39978"/>
          </a:xfrm>
          <a:prstGeom prst="ellipse">
            <a:avLst/>
          </a:pr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43" name="Oval 400"/>
          <p:cNvSpPr>
            <a:spLocks noChangeArrowheads="1"/>
          </p:cNvSpPr>
          <p:nvPr userDrawn="1"/>
        </p:nvSpPr>
        <p:spPr bwMode="auto">
          <a:xfrm>
            <a:off x="6091547" y="793557"/>
            <a:ext cx="14279" cy="11422"/>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44" name="Oval 401"/>
          <p:cNvSpPr>
            <a:spLocks noChangeArrowheads="1"/>
          </p:cNvSpPr>
          <p:nvPr userDrawn="1"/>
        </p:nvSpPr>
        <p:spPr bwMode="auto">
          <a:xfrm>
            <a:off x="6091547" y="813547"/>
            <a:ext cx="14279" cy="14279"/>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45" name="Rectangle 402"/>
          <p:cNvSpPr>
            <a:spLocks noChangeArrowheads="1"/>
          </p:cNvSpPr>
          <p:nvPr userDrawn="1"/>
        </p:nvSpPr>
        <p:spPr bwMode="auto">
          <a:xfrm>
            <a:off x="1416958" y="1030572"/>
            <a:ext cx="9357748" cy="58425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9" name="Picture Placeholder 8"/>
          <p:cNvSpPr>
            <a:spLocks noGrp="1"/>
          </p:cNvSpPr>
          <p:nvPr>
            <p:ph type="pic" sz="quarter" idx="10" hasCustomPrompt="1"/>
          </p:nvPr>
        </p:nvSpPr>
        <p:spPr>
          <a:xfrm>
            <a:off x="1408389" y="1030572"/>
            <a:ext cx="9366317" cy="5827428"/>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3687547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ptop and text">
    <p:bg>
      <p:bgPr>
        <a:solidFill>
          <a:srgbClr val="F7F7F7"/>
        </a:solidFill>
        <a:effectLst/>
      </p:bgPr>
    </p:bg>
    <p:spTree>
      <p:nvGrpSpPr>
        <p:cNvPr id="1" name=""/>
        <p:cNvGrpSpPr/>
        <p:nvPr/>
      </p:nvGrpSpPr>
      <p:grpSpPr>
        <a:xfrm>
          <a:off x="0" y="0"/>
          <a:ext cx="0" cy="0"/>
          <a:chOff x="0" y="0"/>
          <a:chExt cx="0" cy="0"/>
        </a:xfrm>
      </p:grpSpPr>
      <p:grpSp>
        <p:nvGrpSpPr>
          <p:cNvPr id="1354" name="Group 1353"/>
          <p:cNvGrpSpPr/>
          <p:nvPr userDrawn="1"/>
        </p:nvGrpSpPr>
        <p:grpSpPr>
          <a:xfrm>
            <a:off x="4084563" y="1277256"/>
            <a:ext cx="7831781" cy="4652735"/>
            <a:chOff x="4527554" y="1398588"/>
            <a:chExt cx="7137394" cy="4240211"/>
          </a:xfrm>
        </p:grpSpPr>
        <p:grpSp>
          <p:nvGrpSpPr>
            <p:cNvPr id="1353" name="Group 1352"/>
            <p:cNvGrpSpPr/>
            <p:nvPr userDrawn="1"/>
          </p:nvGrpSpPr>
          <p:grpSpPr>
            <a:xfrm>
              <a:off x="4527554" y="1398588"/>
              <a:ext cx="7137394" cy="4240211"/>
              <a:chOff x="4527471" y="1398593"/>
              <a:chExt cx="7137264" cy="4240229"/>
            </a:xfrm>
            <a:effectLst/>
          </p:grpSpPr>
          <p:sp>
            <p:nvSpPr>
              <p:cNvPr id="181" name="AutoShape 380"/>
              <p:cNvSpPr>
                <a:spLocks noChangeAspect="1" noChangeArrowheads="1" noTextEdit="1"/>
              </p:cNvSpPr>
              <p:nvPr userDrawn="1"/>
            </p:nvSpPr>
            <p:spPr bwMode="auto">
              <a:xfrm>
                <a:off x="4640179" y="1398593"/>
                <a:ext cx="6913436" cy="398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2" name="Freeform 382"/>
              <p:cNvSpPr>
                <a:spLocks/>
              </p:cNvSpPr>
              <p:nvPr userDrawn="1"/>
            </p:nvSpPr>
            <p:spPr bwMode="auto">
              <a:xfrm>
                <a:off x="5281517" y="1400181"/>
                <a:ext cx="5648222" cy="3940191"/>
              </a:xfrm>
              <a:custGeom>
                <a:avLst/>
                <a:gdLst>
                  <a:gd name="T0" fmla="*/ 4398 w 4571"/>
                  <a:gd name="T1" fmla="*/ 3192 h 3192"/>
                  <a:gd name="T2" fmla="*/ 172 w 4571"/>
                  <a:gd name="T3" fmla="*/ 3192 h 3192"/>
                  <a:gd name="T4" fmla="*/ 0 w 4571"/>
                  <a:gd name="T5" fmla="*/ 3019 h 3192"/>
                  <a:gd name="T6" fmla="*/ 0 w 4571"/>
                  <a:gd name="T7" fmla="*/ 173 h 3192"/>
                  <a:gd name="T8" fmla="*/ 172 w 4571"/>
                  <a:gd name="T9" fmla="*/ 0 h 3192"/>
                  <a:gd name="T10" fmla="*/ 4398 w 4571"/>
                  <a:gd name="T11" fmla="*/ 0 h 3192"/>
                  <a:gd name="T12" fmla="*/ 4571 w 4571"/>
                  <a:gd name="T13" fmla="*/ 173 h 3192"/>
                  <a:gd name="T14" fmla="*/ 4571 w 4571"/>
                  <a:gd name="T15" fmla="*/ 3019 h 3192"/>
                  <a:gd name="T16" fmla="*/ 4398 w 4571"/>
                  <a:gd name="T17" fmla="*/ 3192 h 3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71" h="3192">
                    <a:moveTo>
                      <a:pt x="4398" y="3192"/>
                    </a:moveTo>
                    <a:cubicBezTo>
                      <a:pt x="172" y="3192"/>
                      <a:pt x="172" y="3192"/>
                      <a:pt x="172" y="3192"/>
                    </a:cubicBezTo>
                    <a:cubicBezTo>
                      <a:pt x="77" y="3192"/>
                      <a:pt x="0" y="3115"/>
                      <a:pt x="0" y="3019"/>
                    </a:cubicBezTo>
                    <a:cubicBezTo>
                      <a:pt x="0" y="173"/>
                      <a:pt x="0" y="173"/>
                      <a:pt x="0" y="173"/>
                    </a:cubicBezTo>
                    <a:cubicBezTo>
                      <a:pt x="0" y="78"/>
                      <a:pt x="77" y="0"/>
                      <a:pt x="172" y="0"/>
                    </a:cubicBezTo>
                    <a:cubicBezTo>
                      <a:pt x="4398" y="0"/>
                      <a:pt x="4398" y="0"/>
                      <a:pt x="4398" y="0"/>
                    </a:cubicBezTo>
                    <a:cubicBezTo>
                      <a:pt x="4493" y="0"/>
                      <a:pt x="4571" y="78"/>
                      <a:pt x="4571" y="173"/>
                    </a:cubicBezTo>
                    <a:cubicBezTo>
                      <a:pt x="4571" y="3019"/>
                      <a:pt x="4571" y="3019"/>
                      <a:pt x="4571" y="3019"/>
                    </a:cubicBezTo>
                    <a:cubicBezTo>
                      <a:pt x="4571" y="3115"/>
                      <a:pt x="4493" y="3192"/>
                      <a:pt x="4398" y="3192"/>
                    </a:cubicBezTo>
                    <a:close/>
                  </a:path>
                </a:pathLst>
              </a:custGeom>
              <a:solidFill>
                <a:srgbClr val="DAC1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3" name="Freeform 383"/>
              <p:cNvSpPr>
                <a:spLocks/>
              </p:cNvSpPr>
              <p:nvPr userDrawn="1"/>
            </p:nvSpPr>
            <p:spPr bwMode="auto">
              <a:xfrm>
                <a:off x="5300567" y="1419231"/>
                <a:ext cx="5610123" cy="3903680"/>
              </a:xfrm>
              <a:custGeom>
                <a:avLst/>
                <a:gdLst>
                  <a:gd name="T0" fmla="*/ 4540 w 4540"/>
                  <a:gd name="T1" fmla="*/ 3003 h 3161"/>
                  <a:gd name="T2" fmla="*/ 4383 w 4540"/>
                  <a:gd name="T3" fmla="*/ 3161 h 3161"/>
                  <a:gd name="T4" fmla="*/ 157 w 4540"/>
                  <a:gd name="T5" fmla="*/ 3161 h 3161"/>
                  <a:gd name="T6" fmla="*/ 0 w 4540"/>
                  <a:gd name="T7" fmla="*/ 3003 h 3161"/>
                  <a:gd name="T8" fmla="*/ 0 w 4540"/>
                  <a:gd name="T9" fmla="*/ 157 h 3161"/>
                  <a:gd name="T10" fmla="*/ 157 w 4540"/>
                  <a:gd name="T11" fmla="*/ 0 h 3161"/>
                  <a:gd name="T12" fmla="*/ 4383 w 4540"/>
                  <a:gd name="T13" fmla="*/ 0 h 3161"/>
                  <a:gd name="T14" fmla="*/ 4540 w 4540"/>
                  <a:gd name="T15" fmla="*/ 157 h 3161"/>
                  <a:gd name="T16" fmla="*/ 4540 w 4540"/>
                  <a:gd name="T17" fmla="*/ 3003 h 3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0" h="3161">
                    <a:moveTo>
                      <a:pt x="4540" y="3003"/>
                    </a:moveTo>
                    <a:cubicBezTo>
                      <a:pt x="4540" y="3090"/>
                      <a:pt x="4469" y="3161"/>
                      <a:pt x="4383" y="3161"/>
                    </a:cubicBezTo>
                    <a:cubicBezTo>
                      <a:pt x="157" y="3161"/>
                      <a:pt x="157" y="3161"/>
                      <a:pt x="157" y="3161"/>
                    </a:cubicBezTo>
                    <a:cubicBezTo>
                      <a:pt x="71" y="3161"/>
                      <a:pt x="0" y="3090"/>
                      <a:pt x="0" y="3003"/>
                    </a:cubicBezTo>
                    <a:cubicBezTo>
                      <a:pt x="0" y="157"/>
                      <a:pt x="0" y="157"/>
                      <a:pt x="0" y="157"/>
                    </a:cubicBezTo>
                    <a:cubicBezTo>
                      <a:pt x="0" y="71"/>
                      <a:pt x="71" y="0"/>
                      <a:pt x="157" y="0"/>
                    </a:cubicBezTo>
                    <a:cubicBezTo>
                      <a:pt x="4383" y="0"/>
                      <a:pt x="4383" y="0"/>
                      <a:pt x="4383" y="0"/>
                    </a:cubicBezTo>
                    <a:cubicBezTo>
                      <a:pt x="4469" y="0"/>
                      <a:pt x="4540" y="71"/>
                      <a:pt x="4540" y="157"/>
                    </a:cubicBezTo>
                    <a:lnTo>
                      <a:pt x="4540" y="3003"/>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4" name="Freeform 384"/>
              <p:cNvSpPr>
                <a:spLocks/>
              </p:cNvSpPr>
              <p:nvPr userDrawn="1"/>
            </p:nvSpPr>
            <p:spPr bwMode="auto">
              <a:xfrm>
                <a:off x="5305329" y="1423994"/>
                <a:ext cx="5600597" cy="3892566"/>
              </a:xfrm>
              <a:custGeom>
                <a:avLst/>
                <a:gdLst>
                  <a:gd name="T0" fmla="*/ 4379 w 4533"/>
                  <a:gd name="T1" fmla="*/ 3154 h 3154"/>
                  <a:gd name="T2" fmla="*/ 153 w 4533"/>
                  <a:gd name="T3" fmla="*/ 3154 h 3154"/>
                  <a:gd name="T4" fmla="*/ 0 w 4533"/>
                  <a:gd name="T5" fmla="*/ 3000 h 3154"/>
                  <a:gd name="T6" fmla="*/ 0 w 4533"/>
                  <a:gd name="T7" fmla="*/ 154 h 3154"/>
                  <a:gd name="T8" fmla="*/ 153 w 4533"/>
                  <a:gd name="T9" fmla="*/ 0 h 3154"/>
                  <a:gd name="T10" fmla="*/ 4379 w 4533"/>
                  <a:gd name="T11" fmla="*/ 0 h 3154"/>
                  <a:gd name="T12" fmla="*/ 4533 w 4533"/>
                  <a:gd name="T13" fmla="*/ 154 h 3154"/>
                  <a:gd name="T14" fmla="*/ 4533 w 4533"/>
                  <a:gd name="T15" fmla="*/ 3000 h 3154"/>
                  <a:gd name="T16" fmla="*/ 4379 w 4533"/>
                  <a:gd name="T17" fmla="*/ 3154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3" h="3154">
                    <a:moveTo>
                      <a:pt x="4379" y="3154"/>
                    </a:moveTo>
                    <a:cubicBezTo>
                      <a:pt x="153" y="3154"/>
                      <a:pt x="153" y="3154"/>
                      <a:pt x="153" y="3154"/>
                    </a:cubicBezTo>
                    <a:cubicBezTo>
                      <a:pt x="69" y="3154"/>
                      <a:pt x="0" y="3085"/>
                      <a:pt x="0" y="3000"/>
                    </a:cubicBezTo>
                    <a:cubicBezTo>
                      <a:pt x="0" y="154"/>
                      <a:pt x="0" y="154"/>
                      <a:pt x="0" y="154"/>
                    </a:cubicBezTo>
                    <a:cubicBezTo>
                      <a:pt x="0" y="69"/>
                      <a:pt x="69" y="0"/>
                      <a:pt x="153" y="0"/>
                    </a:cubicBezTo>
                    <a:cubicBezTo>
                      <a:pt x="4379" y="0"/>
                      <a:pt x="4379" y="0"/>
                      <a:pt x="4379" y="0"/>
                    </a:cubicBezTo>
                    <a:cubicBezTo>
                      <a:pt x="4464" y="0"/>
                      <a:pt x="4533" y="69"/>
                      <a:pt x="4533" y="154"/>
                    </a:cubicBezTo>
                    <a:cubicBezTo>
                      <a:pt x="4533" y="3000"/>
                      <a:pt x="4533" y="3000"/>
                      <a:pt x="4533" y="3000"/>
                    </a:cubicBezTo>
                    <a:cubicBezTo>
                      <a:pt x="4533" y="3085"/>
                      <a:pt x="4464" y="3154"/>
                      <a:pt x="4379" y="315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5" name="Freeform 385"/>
              <p:cNvSpPr>
                <a:spLocks/>
              </p:cNvSpPr>
              <p:nvPr userDrawn="1"/>
            </p:nvSpPr>
            <p:spPr bwMode="auto">
              <a:xfrm>
                <a:off x="5305329" y="5089547"/>
                <a:ext cx="5600597" cy="227014"/>
              </a:xfrm>
              <a:custGeom>
                <a:avLst/>
                <a:gdLst>
                  <a:gd name="T0" fmla="*/ 0 w 4533"/>
                  <a:gd name="T1" fmla="*/ 0 h 184"/>
                  <a:gd name="T2" fmla="*/ 0 w 4533"/>
                  <a:gd name="T3" fmla="*/ 30 h 184"/>
                  <a:gd name="T4" fmla="*/ 153 w 4533"/>
                  <a:gd name="T5" fmla="*/ 184 h 184"/>
                  <a:gd name="T6" fmla="*/ 4379 w 4533"/>
                  <a:gd name="T7" fmla="*/ 184 h 184"/>
                  <a:gd name="T8" fmla="*/ 4533 w 4533"/>
                  <a:gd name="T9" fmla="*/ 30 h 184"/>
                  <a:gd name="T10" fmla="*/ 4533 w 4533"/>
                  <a:gd name="T11" fmla="*/ 0 h 184"/>
                  <a:gd name="T12" fmla="*/ 0 w 4533"/>
                  <a:gd name="T13" fmla="*/ 0 h 184"/>
                </a:gdLst>
                <a:ahLst/>
                <a:cxnLst>
                  <a:cxn ang="0">
                    <a:pos x="T0" y="T1"/>
                  </a:cxn>
                  <a:cxn ang="0">
                    <a:pos x="T2" y="T3"/>
                  </a:cxn>
                  <a:cxn ang="0">
                    <a:pos x="T4" y="T5"/>
                  </a:cxn>
                  <a:cxn ang="0">
                    <a:pos x="T6" y="T7"/>
                  </a:cxn>
                  <a:cxn ang="0">
                    <a:pos x="T8" y="T9"/>
                  </a:cxn>
                  <a:cxn ang="0">
                    <a:pos x="T10" y="T11"/>
                  </a:cxn>
                  <a:cxn ang="0">
                    <a:pos x="T12" y="T13"/>
                  </a:cxn>
                </a:cxnLst>
                <a:rect l="0" t="0" r="r" b="b"/>
                <a:pathLst>
                  <a:path w="4533" h="184">
                    <a:moveTo>
                      <a:pt x="0" y="0"/>
                    </a:moveTo>
                    <a:cubicBezTo>
                      <a:pt x="0" y="30"/>
                      <a:pt x="0" y="30"/>
                      <a:pt x="0" y="30"/>
                    </a:cubicBezTo>
                    <a:cubicBezTo>
                      <a:pt x="0" y="115"/>
                      <a:pt x="69" y="184"/>
                      <a:pt x="153" y="184"/>
                    </a:cubicBezTo>
                    <a:cubicBezTo>
                      <a:pt x="4379" y="184"/>
                      <a:pt x="4379" y="184"/>
                      <a:pt x="4379" y="184"/>
                    </a:cubicBezTo>
                    <a:cubicBezTo>
                      <a:pt x="4464" y="184"/>
                      <a:pt x="4533" y="115"/>
                      <a:pt x="4533" y="30"/>
                    </a:cubicBezTo>
                    <a:cubicBezTo>
                      <a:pt x="4533" y="0"/>
                      <a:pt x="4533" y="0"/>
                      <a:pt x="4533" y="0"/>
                    </a:cubicBezTo>
                    <a:lnTo>
                      <a:pt x="0" y="0"/>
                    </a:lnTo>
                    <a:close/>
                  </a:path>
                </a:pathLst>
              </a:custGeom>
              <a:solidFill>
                <a:srgbClr val="2222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429" name="Picture 42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607" r="-1630" b="-250766"/>
              <a:stretch>
                <a:fillRect/>
              </a:stretch>
            </p:blipFill>
            <p:spPr bwMode="auto">
              <a:xfrm>
                <a:off x="4527471" y="5276873"/>
                <a:ext cx="7137264" cy="361949"/>
              </a:xfrm>
              <a:custGeom>
                <a:avLst/>
                <a:gdLst>
                  <a:gd name="connsiteX0" fmla="*/ 111121 w 7137394"/>
                  <a:gd name="connsiteY0" fmla="*/ 16107 h 361948"/>
                  <a:gd name="connsiteX1" fmla="*/ 111121 w 7137394"/>
                  <a:gd name="connsiteY1" fmla="*/ 103188 h 361948"/>
                  <a:gd name="connsiteX2" fmla="*/ 732671 w 7137394"/>
                  <a:gd name="connsiteY2" fmla="*/ 103188 h 361948"/>
                  <a:gd name="connsiteX3" fmla="*/ 735009 w 7137394"/>
                  <a:gd name="connsiteY3" fmla="*/ 357186 h 361948"/>
                  <a:gd name="connsiteX4" fmla="*/ 0 w 7137394"/>
                  <a:gd name="connsiteY4" fmla="*/ 357186 h 361948"/>
                  <a:gd name="connsiteX5" fmla="*/ 7024684 w 7137394"/>
                  <a:gd name="connsiteY5" fmla="*/ 15992 h 361948"/>
                  <a:gd name="connsiteX6" fmla="*/ 7137394 w 7137394"/>
                  <a:gd name="connsiteY6" fmla="*/ 361948 h 361948"/>
                  <a:gd name="connsiteX7" fmla="*/ 6402385 w 7137394"/>
                  <a:gd name="connsiteY7" fmla="*/ 361948 h 361948"/>
                  <a:gd name="connsiteX8" fmla="*/ 6402385 w 7137394"/>
                  <a:gd name="connsiteY8" fmla="*/ 103188 h 361948"/>
                  <a:gd name="connsiteX9" fmla="*/ 7024684 w 7137394"/>
                  <a:gd name="connsiteY9" fmla="*/ 103188 h 361948"/>
                  <a:gd name="connsiteX10" fmla="*/ 111121 w 7137394"/>
                  <a:gd name="connsiteY10" fmla="*/ 0 h 361948"/>
                  <a:gd name="connsiteX11" fmla="*/ 7024684 w 7137394"/>
                  <a:gd name="connsiteY11" fmla="*/ 0 h 361948"/>
                  <a:gd name="connsiteX12" fmla="*/ 7024684 w 7137394"/>
                  <a:gd name="connsiteY12" fmla="*/ 15992 h 361948"/>
                  <a:gd name="connsiteX13" fmla="*/ 7023094 w 7137394"/>
                  <a:gd name="connsiteY13" fmla="*/ 11111 h 361948"/>
                  <a:gd name="connsiteX14" fmla="*/ 6402385 w 7137394"/>
                  <a:gd name="connsiteY14" fmla="*/ 93661 h 361948"/>
                  <a:gd name="connsiteX15" fmla="*/ 6402385 w 7137394"/>
                  <a:gd name="connsiteY15" fmla="*/ 103188 h 361948"/>
                  <a:gd name="connsiteX16" fmla="*/ 732671 w 7137394"/>
                  <a:gd name="connsiteY16" fmla="*/ 103188 h 361948"/>
                  <a:gd name="connsiteX17" fmla="*/ 732627 w 7137394"/>
                  <a:gd name="connsiteY17" fmla="*/ 98424 h 361948"/>
                  <a:gd name="connsiteX18" fmla="*/ 114300 w 7137394"/>
                  <a:gd name="connsiteY18" fmla="*/ 6349 h 361948"/>
                  <a:gd name="connsiteX19" fmla="*/ 111121 w 7137394"/>
                  <a:gd name="connsiteY19" fmla="*/ 16107 h 3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37394" h="361948">
                    <a:moveTo>
                      <a:pt x="111121" y="16107"/>
                    </a:moveTo>
                    <a:lnTo>
                      <a:pt x="111121" y="103188"/>
                    </a:lnTo>
                    <a:lnTo>
                      <a:pt x="732671" y="103188"/>
                    </a:lnTo>
                    <a:lnTo>
                      <a:pt x="735009" y="357186"/>
                    </a:lnTo>
                    <a:lnTo>
                      <a:pt x="0" y="357186"/>
                    </a:lnTo>
                    <a:close/>
                    <a:moveTo>
                      <a:pt x="7024684" y="15992"/>
                    </a:moveTo>
                    <a:lnTo>
                      <a:pt x="7137394" y="361948"/>
                    </a:lnTo>
                    <a:lnTo>
                      <a:pt x="6402385" y="361948"/>
                    </a:lnTo>
                    <a:lnTo>
                      <a:pt x="6402385" y="103188"/>
                    </a:lnTo>
                    <a:lnTo>
                      <a:pt x="7024684" y="103188"/>
                    </a:lnTo>
                    <a:close/>
                    <a:moveTo>
                      <a:pt x="111121" y="0"/>
                    </a:moveTo>
                    <a:lnTo>
                      <a:pt x="7024684" y="0"/>
                    </a:lnTo>
                    <a:lnTo>
                      <a:pt x="7024684" y="15992"/>
                    </a:lnTo>
                    <a:lnTo>
                      <a:pt x="7023094" y="11111"/>
                    </a:lnTo>
                    <a:cubicBezTo>
                      <a:pt x="6653208" y="88369"/>
                      <a:pt x="6607171" y="67203"/>
                      <a:pt x="6402385" y="93661"/>
                    </a:cubicBezTo>
                    <a:lnTo>
                      <a:pt x="6402385" y="103188"/>
                    </a:lnTo>
                    <a:lnTo>
                      <a:pt x="732671" y="103188"/>
                    </a:lnTo>
                    <a:lnTo>
                      <a:pt x="732627" y="98424"/>
                    </a:lnTo>
                    <a:cubicBezTo>
                      <a:pt x="527841" y="71966"/>
                      <a:pt x="484186" y="83607"/>
                      <a:pt x="114300" y="6349"/>
                    </a:cubicBezTo>
                    <a:lnTo>
                      <a:pt x="111121" y="16107"/>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1" name="Picture 38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38591" y="5238773"/>
                <a:ext cx="6913437"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Oval 388"/>
              <p:cNvSpPr>
                <a:spLocks noChangeArrowheads="1"/>
              </p:cNvSpPr>
              <p:nvPr userDrawn="1"/>
            </p:nvSpPr>
            <p:spPr bwMode="auto">
              <a:xfrm>
                <a:off x="5284693" y="5338785"/>
                <a:ext cx="57149" cy="11113"/>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7" name="Oval 389"/>
              <p:cNvSpPr>
                <a:spLocks noChangeArrowheads="1"/>
              </p:cNvSpPr>
              <p:nvPr userDrawn="1"/>
            </p:nvSpPr>
            <p:spPr bwMode="auto">
              <a:xfrm>
                <a:off x="5298979" y="5341960"/>
                <a:ext cx="28575" cy="6350"/>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8" name="Oval 390"/>
              <p:cNvSpPr>
                <a:spLocks noChangeArrowheads="1"/>
              </p:cNvSpPr>
              <p:nvPr userDrawn="1"/>
            </p:nvSpPr>
            <p:spPr bwMode="auto">
              <a:xfrm>
                <a:off x="7224582" y="5338785"/>
                <a:ext cx="58737" cy="11113"/>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89" name="Oval 391"/>
              <p:cNvSpPr>
                <a:spLocks noChangeArrowheads="1"/>
              </p:cNvSpPr>
              <p:nvPr userDrawn="1"/>
            </p:nvSpPr>
            <p:spPr bwMode="auto">
              <a:xfrm>
                <a:off x="7238869" y="5341960"/>
                <a:ext cx="30162" cy="6350"/>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90" name="Oval 392"/>
              <p:cNvSpPr>
                <a:spLocks noChangeArrowheads="1"/>
              </p:cNvSpPr>
              <p:nvPr userDrawn="1"/>
            </p:nvSpPr>
            <p:spPr bwMode="auto">
              <a:xfrm>
                <a:off x="8920001" y="5338785"/>
                <a:ext cx="60324" cy="11113"/>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91" name="Oval 393"/>
              <p:cNvSpPr>
                <a:spLocks noChangeArrowheads="1"/>
              </p:cNvSpPr>
              <p:nvPr userDrawn="1"/>
            </p:nvSpPr>
            <p:spPr bwMode="auto">
              <a:xfrm>
                <a:off x="8935876" y="5341960"/>
                <a:ext cx="28575" cy="6350"/>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44" name="Oval 394"/>
              <p:cNvSpPr>
                <a:spLocks noChangeArrowheads="1"/>
              </p:cNvSpPr>
              <p:nvPr userDrawn="1"/>
            </p:nvSpPr>
            <p:spPr bwMode="auto">
              <a:xfrm>
                <a:off x="10850366" y="5338785"/>
                <a:ext cx="58737" cy="11113"/>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45" name="Oval 395"/>
              <p:cNvSpPr>
                <a:spLocks noChangeArrowheads="1"/>
              </p:cNvSpPr>
              <p:nvPr userDrawn="1"/>
            </p:nvSpPr>
            <p:spPr bwMode="auto">
              <a:xfrm>
                <a:off x="10864653" y="5341960"/>
                <a:ext cx="28575" cy="6350"/>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46" name="Freeform 396"/>
              <p:cNvSpPr>
                <a:spLocks/>
              </p:cNvSpPr>
              <p:nvPr userDrawn="1"/>
            </p:nvSpPr>
            <p:spPr bwMode="auto">
              <a:xfrm>
                <a:off x="4716378" y="5299098"/>
                <a:ext cx="6761040" cy="1588"/>
              </a:xfrm>
              <a:custGeom>
                <a:avLst/>
                <a:gdLst>
                  <a:gd name="T0" fmla="*/ 5467 w 5472"/>
                  <a:gd name="T1" fmla="*/ 1 h 1"/>
                  <a:gd name="T2" fmla="*/ 5472 w 5472"/>
                  <a:gd name="T3" fmla="*/ 0 h 1"/>
                  <a:gd name="T4" fmla="*/ 0 w 5472"/>
                  <a:gd name="T5" fmla="*/ 0 h 1"/>
                  <a:gd name="T6" fmla="*/ 5 w 5472"/>
                  <a:gd name="T7" fmla="*/ 1 h 1"/>
                  <a:gd name="T8" fmla="*/ 5467 w 5472"/>
                  <a:gd name="T9" fmla="*/ 1 h 1"/>
                </a:gdLst>
                <a:ahLst/>
                <a:cxnLst>
                  <a:cxn ang="0">
                    <a:pos x="T0" y="T1"/>
                  </a:cxn>
                  <a:cxn ang="0">
                    <a:pos x="T2" y="T3"/>
                  </a:cxn>
                  <a:cxn ang="0">
                    <a:pos x="T4" y="T5"/>
                  </a:cxn>
                  <a:cxn ang="0">
                    <a:pos x="T6" y="T7"/>
                  </a:cxn>
                  <a:cxn ang="0">
                    <a:pos x="T8" y="T9"/>
                  </a:cxn>
                </a:cxnLst>
                <a:rect l="0" t="0" r="r" b="b"/>
                <a:pathLst>
                  <a:path w="5472" h="1">
                    <a:moveTo>
                      <a:pt x="5467" y="1"/>
                    </a:moveTo>
                    <a:cubicBezTo>
                      <a:pt x="5469" y="1"/>
                      <a:pt x="5471" y="0"/>
                      <a:pt x="5472" y="0"/>
                    </a:cubicBezTo>
                    <a:cubicBezTo>
                      <a:pt x="0" y="0"/>
                      <a:pt x="0" y="0"/>
                      <a:pt x="0" y="0"/>
                    </a:cubicBezTo>
                    <a:cubicBezTo>
                      <a:pt x="2" y="0"/>
                      <a:pt x="3" y="1"/>
                      <a:pt x="5" y="1"/>
                    </a:cubicBezTo>
                    <a:lnTo>
                      <a:pt x="5467" y="1"/>
                    </a:lnTo>
                    <a:close/>
                  </a:path>
                </a:pathLst>
              </a:custGeom>
              <a:solidFill>
                <a:srgbClr val="9A8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pic>
            <p:nvPicPr>
              <p:cNvPr id="1421" name="Picture 397"/>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30953" y="5240359"/>
                <a:ext cx="133188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7" name="Oval 398"/>
              <p:cNvSpPr>
                <a:spLocks noChangeArrowheads="1"/>
              </p:cNvSpPr>
              <p:nvPr userDrawn="1"/>
            </p:nvSpPr>
            <p:spPr bwMode="auto">
              <a:xfrm>
                <a:off x="8085011" y="1544645"/>
                <a:ext cx="44449" cy="4445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48" name="Oval 399"/>
              <p:cNvSpPr>
                <a:spLocks noChangeArrowheads="1"/>
              </p:cNvSpPr>
              <p:nvPr userDrawn="1"/>
            </p:nvSpPr>
            <p:spPr bwMode="auto">
              <a:xfrm>
                <a:off x="8096077" y="1555741"/>
                <a:ext cx="22224" cy="22225"/>
              </a:xfrm>
              <a:prstGeom prst="ellipse">
                <a:avLst/>
              </a:pr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49" name="Oval 400"/>
              <p:cNvSpPr>
                <a:spLocks noChangeArrowheads="1"/>
              </p:cNvSpPr>
              <p:nvPr userDrawn="1"/>
            </p:nvSpPr>
            <p:spPr bwMode="auto">
              <a:xfrm>
                <a:off x="8102496" y="1557318"/>
                <a:ext cx="7938" cy="6350"/>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50" name="Oval 401"/>
              <p:cNvSpPr>
                <a:spLocks noChangeArrowheads="1"/>
              </p:cNvSpPr>
              <p:nvPr userDrawn="1"/>
            </p:nvSpPr>
            <p:spPr bwMode="auto">
              <a:xfrm>
                <a:off x="8102601" y="1568451"/>
                <a:ext cx="7938" cy="7938"/>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1351" name="Rectangle 402"/>
            <p:cNvSpPr>
              <a:spLocks noChangeArrowheads="1"/>
            </p:cNvSpPr>
            <p:nvPr userDrawn="1"/>
          </p:nvSpPr>
          <p:spPr bwMode="auto">
            <a:xfrm>
              <a:off x="5503864" y="1689101"/>
              <a:ext cx="5202238" cy="324802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26" name="Picture Placeholder 8"/>
          <p:cNvSpPr>
            <a:spLocks noGrp="1"/>
          </p:cNvSpPr>
          <p:nvPr>
            <p:ph type="pic" sz="quarter" idx="10" hasCustomPrompt="1"/>
          </p:nvPr>
        </p:nvSpPr>
        <p:spPr>
          <a:xfrm>
            <a:off x="5150629" y="1596033"/>
            <a:ext cx="5713584" cy="3564022"/>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1335759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t - Vertical">
    <p:bg>
      <p:bgPr>
        <a:solidFill>
          <a:srgbClr val="F7F7F7"/>
        </a:solidFill>
        <a:effectLst/>
      </p:bgPr>
    </p:bg>
    <p:spTree>
      <p:nvGrpSpPr>
        <p:cNvPr id="1" name=""/>
        <p:cNvGrpSpPr/>
        <p:nvPr/>
      </p:nvGrpSpPr>
      <p:grpSpPr>
        <a:xfrm>
          <a:off x="0" y="0"/>
          <a:ext cx="0" cy="0"/>
          <a:chOff x="0" y="0"/>
          <a:chExt cx="0" cy="0"/>
        </a:xfrm>
      </p:grpSpPr>
      <p:grpSp>
        <p:nvGrpSpPr>
          <p:cNvPr id="57" name="Group 56"/>
          <p:cNvGrpSpPr/>
          <p:nvPr userDrawn="1"/>
        </p:nvGrpSpPr>
        <p:grpSpPr>
          <a:xfrm>
            <a:off x="6543324" y="587692"/>
            <a:ext cx="3849726" cy="5682616"/>
            <a:chOff x="1063625" y="116201"/>
            <a:chExt cx="2790825" cy="4119563"/>
          </a:xfrm>
        </p:grpSpPr>
        <p:sp>
          <p:nvSpPr>
            <p:cNvPr id="136" name="Freeform 135"/>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7" name="Freeform 136"/>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noFill/>
            <a:ln w="38100" cap="flat">
              <a:solidFill>
                <a:srgbClr val="F9E5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8" name="Rectangle 137"/>
            <p:cNvSpPr>
              <a:spLocks noChangeArrowheads="1"/>
            </p:cNvSpPr>
            <p:nvPr/>
          </p:nvSpPr>
          <p:spPr bwMode="auto">
            <a:xfrm>
              <a:off x="1208088" y="527364"/>
              <a:ext cx="2519363" cy="331152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fr-FR" dirty="0">
                <a:latin typeface="HelveticaNeue-UltraLight" panose="02000206000000020004" pitchFamily="50"/>
              </a:endParaRPr>
            </a:p>
          </p:txBody>
        </p:sp>
        <p:sp>
          <p:nvSpPr>
            <p:cNvPr id="139" name="Oval 138"/>
            <p:cNvSpPr>
              <a:spLocks noChangeArrowheads="1"/>
            </p:cNvSpPr>
            <p:nvPr/>
          </p:nvSpPr>
          <p:spPr bwMode="auto">
            <a:xfrm>
              <a:off x="2435225" y="306701"/>
              <a:ext cx="47625" cy="46038"/>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40" name="Oval 139"/>
            <p:cNvSpPr>
              <a:spLocks noChangeArrowheads="1"/>
            </p:cNvSpPr>
            <p:nvPr userDrawn="1"/>
          </p:nvSpPr>
          <p:spPr bwMode="auto">
            <a:xfrm>
              <a:off x="2355850" y="3934139"/>
              <a:ext cx="206375" cy="206375"/>
            </a:xfrm>
            <a:prstGeom prst="ellipse">
              <a:avLst/>
            </a:prstGeom>
            <a:solidFill>
              <a:srgbClr val="FFFFFF"/>
            </a:solidFill>
            <a:ln w="9525">
              <a:solidFill>
                <a:srgbClr val="F9E5D7"/>
              </a:solidFill>
              <a:round/>
              <a:headEnd/>
              <a:tailEnd/>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8" name="Picture Placeholder 8"/>
          <p:cNvSpPr>
            <a:spLocks noGrp="1"/>
          </p:cNvSpPr>
          <p:nvPr>
            <p:ph type="pic" sz="quarter" idx="10" hasCustomPrompt="1"/>
          </p:nvPr>
        </p:nvSpPr>
        <p:spPr>
          <a:xfrm>
            <a:off x="6742599" y="1154858"/>
            <a:ext cx="3475265" cy="4567991"/>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271696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t - Horizontal">
    <p:bg>
      <p:bgPr>
        <a:solidFill>
          <a:srgbClr val="F7F7F7"/>
        </a:solidFill>
        <a:effectLst/>
      </p:bgPr>
    </p:bg>
    <p:spTree>
      <p:nvGrpSpPr>
        <p:cNvPr id="1" name=""/>
        <p:cNvGrpSpPr/>
        <p:nvPr/>
      </p:nvGrpSpPr>
      <p:grpSpPr>
        <a:xfrm>
          <a:off x="0" y="0"/>
          <a:ext cx="0" cy="0"/>
          <a:chOff x="0" y="0"/>
          <a:chExt cx="0" cy="0"/>
        </a:xfrm>
      </p:grpSpPr>
      <p:grpSp>
        <p:nvGrpSpPr>
          <p:cNvPr id="57" name="Group 56"/>
          <p:cNvGrpSpPr/>
          <p:nvPr userDrawn="1"/>
        </p:nvGrpSpPr>
        <p:grpSpPr>
          <a:xfrm rot="5400000">
            <a:off x="6543324" y="587692"/>
            <a:ext cx="3849726" cy="5682616"/>
            <a:chOff x="1063625" y="116201"/>
            <a:chExt cx="2790825" cy="4119563"/>
          </a:xfrm>
        </p:grpSpPr>
        <p:sp>
          <p:nvSpPr>
            <p:cNvPr id="136" name="Freeform 135"/>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7" name="Freeform 136"/>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noFill/>
            <a:ln w="38100" cap="flat">
              <a:solidFill>
                <a:srgbClr val="F9E5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8" name="Rectangle 137"/>
            <p:cNvSpPr>
              <a:spLocks noChangeArrowheads="1"/>
            </p:cNvSpPr>
            <p:nvPr/>
          </p:nvSpPr>
          <p:spPr bwMode="auto">
            <a:xfrm>
              <a:off x="1208088" y="527364"/>
              <a:ext cx="2519363" cy="331152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fr-FR" dirty="0">
                <a:latin typeface="HelveticaNeue-UltraLight" panose="02000206000000020004" pitchFamily="50"/>
              </a:endParaRPr>
            </a:p>
          </p:txBody>
        </p:sp>
        <p:sp>
          <p:nvSpPr>
            <p:cNvPr id="139" name="Oval 138"/>
            <p:cNvSpPr>
              <a:spLocks noChangeArrowheads="1"/>
            </p:cNvSpPr>
            <p:nvPr/>
          </p:nvSpPr>
          <p:spPr bwMode="auto">
            <a:xfrm>
              <a:off x="2435225" y="306701"/>
              <a:ext cx="47625" cy="46038"/>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40" name="Oval 139"/>
            <p:cNvSpPr>
              <a:spLocks noChangeArrowheads="1"/>
            </p:cNvSpPr>
            <p:nvPr userDrawn="1"/>
          </p:nvSpPr>
          <p:spPr bwMode="auto">
            <a:xfrm>
              <a:off x="2355850" y="3934139"/>
              <a:ext cx="206375" cy="206375"/>
            </a:xfrm>
            <a:prstGeom prst="ellipse">
              <a:avLst/>
            </a:prstGeom>
            <a:solidFill>
              <a:srgbClr val="FFFFFF"/>
            </a:solidFill>
            <a:ln w="9525">
              <a:solidFill>
                <a:srgbClr val="F9E5D7"/>
              </a:solidFill>
              <a:round/>
              <a:headEnd/>
              <a:tailEnd/>
            </a:ln>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8" name="Picture Placeholder 8"/>
          <p:cNvSpPr>
            <a:spLocks noGrp="1"/>
          </p:cNvSpPr>
          <p:nvPr>
            <p:ph type="pic" sz="quarter" idx="10" hasCustomPrompt="1"/>
          </p:nvPr>
        </p:nvSpPr>
        <p:spPr>
          <a:xfrm>
            <a:off x="6174337" y="1703412"/>
            <a:ext cx="4567991" cy="3475265"/>
          </a:xfrm>
          <a:prstGeom prst="rect">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3012224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rtwatch">
    <p:bg>
      <p:bgPr>
        <a:solidFill>
          <a:srgbClr val="F7F7F7"/>
        </a:solidFill>
        <a:effectLst/>
      </p:bgPr>
    </p:bg>
    <p:spTree>
      <p:nvGrpSpPr>
        <p:cNvPr id="1" name=""/>
        <p:cNvGrpSpPr/>
        <p:nvPr/>
      </p:nvGrpSpPr>
      <p:grpSpPr>
        <a:xfrm>
          <a:off x="0" y="0"/>
          <a:ext cx="0" cy="0"/>
          <a:chOff x="0" y="0"/>
          <a:chExt cx="0" cy="0"/>
        </a:xfrm>
      </p:grpSpPr>
      <p:sp>
        <p:nvSpPr>
          <p:cNvPr id="4" name="Freeform 5"/>
          <p:cNvSpPr>
            <a:spLocks/>
          </p:cNvSpPr>
          <p:nvPr userDrawn="1"/>
        </p:nvSpPr>
        <p:spPr bwMode="auto">
          <a:xfrm>
            <a:off x="7101695" y="780836"/>
            <a:ext cx="2336627" cy="1130912"/>
          </a:xfrm>
          <a:custGeom>
            <a:avLst/>
            <a:gdLst>
              <a:gd name="T0" fmla="*/ 917 w 917"/>
              <a:gd name="T1" fmla="*/ 445 h 445"/>
              <a:gd name="T2" fmla="*/ 790 w 917"/>
              <a:gd name="T3" fmla="*/ 126 h 445"/>
              <a:gd name="T4" fmla="*/ 707 w 917"/>
              <a:gd name="T5" fmla="*/ 30 h 445"/>
              <a:gd name="T6" fmla="*/ 210 w 917"/>
              <a:gd name="T7" fmla="*/ 30 h 445"/>
              <a:gd name="T8" fmla="*/ 127 w 917"/>
              <a:gd name="T9" fmla="*/ 126 h 445"/>
              <a:gd name="T10" fmla="*/ 0 w 917"/>
              <a:gd name="T11" fmla="*/ 445 h 445"/>
              <a:gd name="T12" fmla="*/ 917 w 917"/>
              <a:gd name="T13" fmla="*/ 445 h 445"/>
            </a:gdLst>
            <a:ahLst/>
            <a:cxnLst>
              <a:cxn ang="0">
                <a:pos x="T0" y="T1"/>
              </a:cxn>
              <a:cxn ang="0">
                <a:pos x="T2" y="T3"/>
              </a:cxn>
              <a:cxn ang="0">
                <a:pos x="T4" y="T5"/>
              </a:cxn>
              <a:cxn ang="0">
                <a:pos x="T6" y="T7"/>
              </a:cxn>
              <a:cxn ang="0">
                <a:pos x="T8" y="T9"/>
              </a:cxn>
              <a:cxn ang="0">
                <a:pos x="T10" y="T11"/>
              </a:cxn>
              <a:cxn ang="0">
                <a:pos x="T12" y="T13"/>
              </a:cxn>
            </a:cxnLst>
            <a:rect l="0" t="0" r="r" b="b"/>
            <a:pathLst>
              <a:path w="917" h="445">
                <a:moveTo>
                  <a:pt x="917" y="445"/>
                </a:moveTo>
                <a:cubicBezTo>
                  <a:pt x="819" y="397"/>
                  <a:pt x="813" y="348"/>
                  <a:pt x="790" y="126"/>
                </a:cubicBezTo>
                <a:cubicBezTo>
                  <a:pt x="783" y="61"/>
                  <a:pt x="779" y="43"/>
                  <a:pt x="707" y="30"/>
                </a:cubicBezTo>
                <a:cubicBezTo>
                  <a:pt x="553" y="2"/>
                  <a:pt x="374" y="0"/>
                  <a:pt x="210" y="30"/>
                </a:cubicBezTo>
                <a:cubicBezTo>
                  <a:pt x="138" y="43"/>
                  <a:pt x="134" y="61"/>
                  <a:pt x="127" y="126"/>
                </a:cubicBezTo>
                <a:cubicBezTo>
                  <a:pt x="105" y="348"/>
                  <a:pt x="98" y="397"/>
                  <a:pt x="0" y="445"/>
                </a:cubicBezTo>
                <a:cubicBezTo>
                  <a:pt x="290" y="445"/>
                  <a:pt x="628" y="445"/>
                  <a:pt x="917" y="445"/>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 name="Freeform 6"/>
          <p:cNvSpPr>
            <a:spLocks/>
          </p:cNvSpPr>
          <p:nvPr userDrawn="1"/>
        </p:nvSpPr>
        <p:spPr bwMode="auto">
          <a:xfrm>
            <a:off x="7101695" y="5023023"/>
            <a:ext cx="2336627" cy="1130912"/>
          </a:xfrm>
          <a:custGeom>
            <a:avLst/>
            <a:gdLst>
              <a:gd name="T0" fmla="*/ 917 w 917"/>
              <a:gd name="T1" fmla="*/ 0 h 445"/>
              <a:gd name="T2" fmla="*/ 790 w 917"/>
              <a:gd name="T3" fmla="*/ 319 h 445"/>
              <a:gd name="T4" fmla="*/ 707 w 917"/>
              <a:gd name="T5" fmla="*/ 415 h 445"/>
              <a:gd name="T6" fmla="*/ 210 w 917"/>
              <a:gd name="T7" fmla="*/ 415 h 445"/>
              <a:gd name="T8" fmla="*/ 127 w 917"/>
              <a:gd name="T9" fmla="*/ 319 h 445"/>
              <a:gd name="T10" fmla="*/ 0 w 917"/>
              <a:gd name="T11" fmla="*/ 0 h 445"/>
              <a:gd name="T12" fmla="*/ 917 w 917"/>
              <a:gd name="T13" fmla="*/ 0 h 445"/>
            </a:gdLst>
            <a:ahLst/>
            <a:cxnLst>
              <a:cxn ang="0">
                <a:pos x="T0" y="T1"/>
              </a:cxn>
              <a:cxn ang="0">
                <a:pos x="T2" y="T3"/>
              </a:cxn>
              <a:cxn ang="0">
                <a:pos x="T4" y="T5"/>
              </a:cxn>
              <a:cxn ang="0">
                <a:pos x="T6" y="T7"/>
              </a:cxn>
              <a:cxn ang="0">
                <a:pos x="T8" y="T9"/>
              </a:cxn>
              <a:cxn ang="0">
                <a:pos x="T10" y="T11"/>
              </a:cxn>
              <a:cxn ang="0">
                <a:pos x="T12" y="T13"/>
              </a:cxn>
            </a:cxnLst>
            <a:rect l="0" t="0" r="r" b="b"/>
            <a:pathLst>
              <a:path w="917" h="445">
                <a:moveTo>
                  <a:pt x="917" y="0"/>
                </a:moveTo>
                <a:cubicBezTo>
                  <a:pt x="819" y="48"/>
                  <a:pt x="813" y="97"/>
                  <a:pt x="790" y="319"/>
                </a:cubicBezTo>
                <a:cubicBezTo>
                  <a:pt x="783" y="384"/>
                  <a:pt x="779" y="402"/>
                  <a:pt x="707" y="415"/>
                </a:cubicBezTo>
                <a:cubicBezTo>
                  <a:pt x="553" y="443"/>
                  <a:pt x="374" y="445"/>
                  <a:pt x="210" y="415"/>
                </a:cubicBezTo>
                <a:cubicBezTo>
                  <a:pt x="138" y="402"/>
                  <a:pt x="134" y="384"/>
                  <a:pt x="127" y="319"/>
                </a:cubicBezTo>
                <a:cubicBezTo>
                  <a:pt x="105" y="97"/>
                  <a:pt x="98" y="48"/>
                  <a:pt x="0" y="0"/>
                </a:cubicBezTo>
                <a:cubicBezTo>
                  <a:pt x="290" y="0"/>
                  <a:pt x="628" y="0"/>
                  <a:pt x="917"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6" name="Freeform 7"/>
          <p:cNvSpPr>
            <a:spLocks/>
          </p:cNvSpPr>
          <p:nvPr userDrawn="1"/>
        </p:nvSpPr>
        <p:spPr bwMode="auto">
          <a:xfrm>
            <a:off x="6857002" y="1835678"/>
            <a:ext cx="2824745" cy="3258345"/>
          </a:xfrm>
          <a:custGeom>
            <a:avLst/>
            <a:gdLst>
              <a:gd name="T0" fmla="*/ 918 w 1109"/>
              <a:gd name="T1" fmla="*/ 1282 h 1282"/>
              <a:gd name="T2" fmla="*/ 192 w 1109"/>
              <a:gd name="T3" fmla="*/ 1282 h 1282"/>
              <a:gd name="T4" fmla="*/ 0 w 1109"/>
              <a:gd name="T5" fmla="*/ 1091 h 1282"/>
              <a:gd name="T6" fmla="*/ 0 w 1109"/>
              <a:gd name="T7" fmla="*/ 192 h 1282"/>
              <a:gd name="T8" fmla="*/ 192 w 1109"/>
              <a:gd name="T9" fmla="*/ 0 h 1282"/>
              <a:gd name="T10" fmla="*/ 918 w 1109"/>
              <a:gd name="T11" fmla="*/ 0 h 1282"/>
              <a:gd name="T12" fmla="*/ 1109 w 1109"/>
              <a:gd name="T13" fmla="*/ 192 h 1282"/>
              <a:gd name="T14" fmla="*/ 1109 w 1109"/>
              <a:gd name="T15" fmla="*/ 1091 h 1282"/>
              <a:gd name="T16" fmla="*/ 918 w 1109"/>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9" h="1282">
                <a:moveTo>
                  <a:pt x="918" y="1282"/>
                </a:moveTo>
                <a:cubicBezTo>
                  <a:pt x="192" y="1282"/>
                  <a:pt x="192" y="1282"/>
                  <a:pt x="192" y="1282"/>
                </a:cubicBezTo>
                <a:cubicBezTo>
                  <a:pt x="86" y="1282"/>
                  <a:pt x="0" y="1197"/>
                  <a:pt x="0" y="1091"/>
                </a:cubicBezTo>
                <a:cubicBezTo>
                  <a:pt x="0" y="192"/>
                  <a:pt x="0" y="192"/>
                  <a:pt x="0" y="192"/>
                </a:cubicBezTo>
                <a:cubicBezTo>
                  <a:pt x="0" y="86"/>
                  <a:pt x="86" y="0"/>
                  <a:pt x="192" y="0"/>
                </a:cubicBezTo>
                <a:cubicBezTo>
                  <a:pt x="918" y="0"/>
                  <a:pt x="918" y="0"/>
                  <a:pt x="918" y="0"/>
                </a:cubicBezTo>
                <a:cubicBezTo>
                  <a:pt x="1024" y="0"/>
                  <a:pt x="1109" y="86"/>
                  <a:pt x="1109" y="192"/>
                </a:cubicBezTo>
                <a:cubicBezTo>
                  <a:pt x="1109" y="1091"/>
                  <a:pt x="1109" y="1091"/>
                  <a:pt x="1109" y="1091"/>
                </a:cubicBezTo>
                <a:cubicBezTo>
                  <a:pt x="1109" y="1197"/>
                  <a:pt x="1024" y="1282"/>
                  <a:pt x="918" y="1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7" name="Freeform 8"/>
          <p:cNvSpPr>
            <a:spLocks/>
          </p:cNvSpPr>
          <p:nvPr userDrawn="1"/>
        </p:nvSpPr>
        <p:spPr bwMode="auto">
          <a:xfrm>
            <a:off x="9582855" y="2582434"/>
            <a:ext cx="237086" cy="559117"/>
          </a:xfrm>
          <a:custGeom>
            <a:avLst/>
            <a:gdLst>
              <a:gd name="T0" fmla="*/ 92 w 93"/>
              <a:gd name="T1" fmla="*/ 111 h 220"/>
              <a:gd name="T2" fmla="*/ 92 w 93"/>
              <a:gd name="T3" fmla="*/ 108 h 220"/>
              <a:gd name="T4" fmla="*/ 93 w 93"/>
              <a:gd name="T5" fmla="*/ 108 h 220"/>
              <a:gd name="T6" fmla="*/ 63 w 93"/>
              <a:gd name="T7" fmla="*/ 0 h 220"/>
              <a:gd name="T8" fmla="*/ 47 w 93"/>
              <a:gd name="T9" fmla="*/ 0 h 220"/>
              <a:gd name="T10" fmla="*/ 24 w 93"/>
              <a:gd name="T11" fmla="*/ 14 h 220"/>
              <a:gd name="T12" fmla="*/ 8 w 93"/>
              <a:gd name="T13" fmla="*/ 43 h 220"/>
              <a:gd name="T14" fmla="*/ 0 w 93"/>
              <a:gd name="T15" fmla="*/ 71 h 220"/>
              <a:gd name="T16" fmla="*/ 0 w 93"/>
              <a:gd name="T17" fmla="*/ 109 h 220"/>
              <a:gd name="T18" fmla="*/ 0 w 93"/>
              <a:gd name="T19" fmla="*/ 109 h 220"/>
              <a:gd name="T20" fmla="*/ 0 w 93"/>
              <a:gd name="T21" fmla="*/ 148 h 220"/>
              <a:gd name="T22" fmla="*/ 8 w 93"/>
              <a:gd name="T23" fmla="*/ 176 h 220"/>
              <a:gd name="T24" fmla="*/ 23 w 93"/>
              <a:gd name="T25" fmla="*/ 206 h 220"/>
              <a:gd name="T26" fmla="*/ 47 w 93"/>
              <a:gd name="T27" fmla="*/ 220 h 220"/>
              <a:gd name="T28" fmla="*/ 63 w 93"/>
              <a:gd name="T29" fmla="*/ 220 h 220"/>
              <a:gd name="T30" fmla="*/ 93 w 93"/>
              <a:gd name="T31" fmla="*/ 112 h 220"/>
              <a:gd name="T32" fmla="*/ 92 w 93"/>
              <a:gd name="T33" fmla="*/ 112 h 220"/>
              <a:gd name="T34" fmla="*/ 92 w 93"/>
              <a:gd name="T35" fmla="*/ 1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220">
                <a:moveTo>
                  <a:pt x="92" y="111"/>
                </a:moveTo>
                <a:cubicBezTo>
                  <a:pt x="92" y="111"/>
                  <a:pt x="92" y="108"/>
                  <a:pt x="92" y="108"/>
                </a:cubicBezTo>
                <a:cubicBezTo>
                  <a:pt x="93" y="108"/>
                  <a:pt x="93" y="108"/>
                  <a:pt x="93" y="108"/>
                </a:cubicBezTo>
                <a:cubicBezTo>
                  <a:pt x="92" y="28"/>
                  <a:pt x="93" y="0"/>
                  <a:pt x="63" y="0"/>
                </a:cubicBezTo>
                <a:cubicBezTo>
                  <a:pt x="47" y="0"/>
                  <a:pt x="47" y="0"/>
                  <a:pt x="47" y="0"/>
                </a:cubicBez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48"/>
                  <a:pt x="0" y="148"/>
                  <a:pt x="0" y="148"/>
                </a:cubicBezTo>
                <a:cubicBezTo>
                  <a:pt x="0" y="158"/>
                  <a:pt x="4" y="167"/>
                  <a:pt x="8" y="176"/>
                </a:cubicBezTo>
                <a:cubicBezTo>
                  <a:pt x="23" y="206"/>
                  <a:pt x="23" y="206"/>
                  <a:pt x="23" y="206"/>
                </a:cubicBezTo>
                <a:cubicBezTo>
                  <a:pt x="27" y="214"/>
                  <a:pt x="37" y="220"/>
                  <a:pt x="47" y="220"/>
                </a:cubicBezTo>
                <a:cubicBezTo>
                  <a:pt x="63" y="220"/>
                  <a:pt x="63" y="220"/>
                  <a:pt x="63" y="220"/>
                </a:cubicBezTo>
                <a:cubicBezTo>
                  <a:pt x="93" y="220"/>
                  <a:pt x="92" y="192"/>
                  <a:pt x="93" y="112"/>
                </a:cubicBezTo>
                <a:cubicBezTo>
                  <a:pt x="92" y="112"/>
                  <a:pt x="92" y="112"/>
                  <a:pt x="92" y="112"/>
                </a:cubicBezTo>
                <a:cubicBezTo>
                  <a:pt x="92" y="108"/>
                  <a:pt x="92" y="111"/>
                  <a:pt x="92" y="111"/>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0" name="Freeform 9"/>
          <p:cNvSpPr>
            <a:spLocks/>
          </p:cNvSpPr>
          <p:nvPr userDrawn="1"/>
        </p:nvSpPr>
        <p:spPr bwMode="auto">
          <a:xfrm>
            <a:off x="9736264" y="2582434"/>
            <a:ext cx="83677" cy="559117"/>
          </a:xfrm>
          <a:custGeom>
            <a:avLst/>
            <a:gdLst>
              <a:gd name="T0" fmla="*/ 33 w 33"/>
              <a:gd name="T1" fmla="*/ 108 h 220"/>
              <a:gd name="T2" fmla="*/ 3 w 33"/>
              <a:gd name="T3" fmla="*/ 0 h 220"/>
              <a:gd name="T4" fmla="*/ 0 w 33"/>
              <a:gd name="T5" fmla="*/ 0 h 220"/>
              <a:gd name="T6" fmla="*/ 0 w 33"/>
              <a:gd name="T7" fmla="*/ 220 h 220"/>
              <a:gd name="T8" fmla="*/ 3 w 33"/>
              <a:gd name="T9" fmla="*/ 220 h 220"/>
              <a:gd name="T10" fmla="*/ 33 w 33"/>
              <a:gd name="T11" fmla="*/ 112 h 220"/>
              <a:gd name="T12" fmla="*/ 32 w 33"/>
              <a:gd name="T13" fmla="*/ 112 h 220"/>
              <a:gd name="T14" fmla="*/ 32 w 33"/>
              <a:gd name="T15" fmla="*/ 111 h 220"/>
              <a:gd name="T16" fmla="*/ 32 w 33"/>
              <a:gd name="T17" fmla="*/ 108 h 220"/>
              <a:gd name="T18" fmla="*/ 33 w 33"/>
              <a:gd name="T19" fmla="*/ 1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20">
                <a:moveTo>
                  <a:pt x="33" y="108"/>
                </a:moveTo>
                <a:cubicBezTo>
                  <a:pt x="32" y="28"/>
                  <a:pt x="33" y="0"/>
                  <a:pt x="3" y="0"/>
                </a:cubicBezTo>
                <a:cubicBezTo>
                  <a:pt x="0" y="0"/>
                  <a:pt x="0" y="0"/>
                  <a:pt x="0" y="0"/>
                </a:cubicBezTo>
                <a:cubicBezTo>
                  <a:pt x="0" y="220"/>
                  <a:pt x="0" y="220"/>
                  <a:pt x="0" y="220"/>
                </a:cubicBezTo>
                <a:cubicBezTo>
                  <a:pt x="3" y="220"/>
                  <a:pt x="3" y="220"/>
                  <a:pt x="3" y="220"/>
                </a:cubicBezTo>
                <a:cubicBezTo>
                  <a:pt x="33" y="220"/>
                  <a:pt x="32" y="192"/>
                  <a:pt x="33" y="112"/>
                </a:cubicBezTo>
                <a:cubicBezTo>
                  <a:pt x="32" y="112"/>
                  <a:pt x="32" y="112"/>
                  <a:pt x="32" y="112"/>
                </a:cubicBezTo>
                <a:cubicBezTo>
                  <a:pt x="32" y="108"/>
                  <a:pt x="32" y="111"/>
                  <a:pt x="32" y="111"/>
                </a:cubicBezTo>
                <a:cubicBezTo>
                  <a:pt x="32" y="111"/>
                  <a:pt x="32" y="108"/>
                  <a:pt x="32" y="108"/>
                </a:cubicBezTo>
                <a:lnTo>
                  <a:pt x="33" y="108"/>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1" name="Freeform 10"/>
          <p:cNvSpPr>
            <a:spLocks/>
          </p:cNvSpPr>
          <p:nvPr userDrawn="1"/>
        </p:nvSpPr>
        <p:spPr bwMode="auto">
          <a:xfrm>
            <a:off x="9582855" y="2582434"/>
            <a:ext cx="237086" cy="277657"/>
          </a:xfrm>
          <a:custGeom>
            <a:avLst/>
            <a:gdLst>
              <a:gd name="T0" fmla="*/ 47 w 93"/>
              <a:gd name="T1" fmla="*/ 0 h 109"/>
              <a:gd name="T2" fmla="*/ 24 w 93"/>
              <a:gd name="T3" fmla="*/ 14 h 109"/>
              <a:gd name="T4" fmla="*/ 8 w 93"/>
              <a:gd name="T5" fmla="*/ 43 h 109"/>
              <a:gd name="T6" fmla="*/ 0 w 93"/>
              <a:gd name="T7" fmla="*/ 71 h 109"/>
              <a:gd name="T8" fmla="*/ 0 w 93"/>
              <a:gd name="T9" fmla="*/ 109 h 109"/>
              <a:gd name="T10" fmla="*/ 0 w 93"/>
              <a:gd name="T11" fmla="*/ 109 h 109"/>
              <a:gd name="T12" fmla="*/ 0 w 93"/>
              <a:gd name="T13" fmla="*/ 108 h 109"/>
              <a:gd name="T14" fmla="*/ 93 w 93"/>
              <a:gd name="T15" fmla="*/ 108 h 109"/>
              <a:gd name="T16" fmla="*/ 63 w 93"/>
              <a:gd name="T17" fmla="*/ 0 h 109"/>
              <a:gd name="T18" fmla="*/ 47 w 93"/>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9">
                <a:moveTo>
                  <a:pt x="47" y="0"/>
                </a:move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08"/>
                  <a:pt x="0" y="108"/>
                  <a:pt x="0" y="108"/>
                </a:cubicBezTo>
                <a:cubicBezTo>
                  <a:pt x="93" y="108"/>
                  <a:pt x="93" y="108"/>
                  <a:pt x="93" y="108"/>
                </a:cubicBezTo>
                <a:cubicBezTo>
                  <a:pt x="92" y="28"/>
                  <a:pt x="93" y="0"/>
                  <a:pt x="63" y="0"/>
                </a:cubicBezTo>
                <a:lnTo>
                  <a:pt x="47" y="0"/>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2" name="Freeform 11"/>
          <p:cNvSpPr>
            <a:spLocks/>
          </p:cNvSpPr>
          <p:nvPr userDrawn="1"/>
        </p:nvSpPr>
        <p:spPr bwMode="auto">
          <a:xfrm>
            <a:off x="9643711" y="3551063"/>
            <a:ext cx="72267" cy="851987"/>
          </a:xfrm>
          <a:custGeom>
            <a:avLst/>
            <a:gdLst>
              <a:gd name="T0" fmla="*/ 24 w 28"/>
              <a:gd name="T1" fmla="*/ 4 h 335"/>
              <a:gd name="T2" fmla="*/ 12 w 28"/>
              <a:gd name="T3" fmla="*/ 8 h 335"/>
              <a:gd name="T4" fmla="*/ 5 w 28"/>
              <a:gd name="T5" fmla="*/ 31 h 335"/>
              <a:gd name="T6" fmla="*/ 0 w 28"/>
              <a:gd name="T7" fmla="*/ 60 h 335"/>
              <a:gd name="T8" fmla="*/ 0 w 28"/>
              <a:gd name="T9" fmla="*/ 275 h 335"/>
              <a:gd name="T10" fmla="*/ 5 w 28"/>
              <a:gd name="T11" fmla="*/ 304 h 335"/>
              <a:gd name="T12" fmla="*/ 12 w 28"/>
              <a:gd name="T13" fmla="*/ 327 h 335"/>
              <a:gd name="T14" fmla="*/ 24 w 28"/>
              <a:gd name="T15" fmla="*/ 331 h 335"/>
              <a:gd name="T16" fmla="*/ 28 w 28"/>
              <a:gd name="T17" fmla="*/ 320 h 335"/>
              <a:gd name="T18" fmla="*/ 28 w 28"/>
              <a:gd name="T19" fmla="*/ 15 h 335"/>
              <a:gd name="T20" fmla="*/ 24 w 28"/>
              <a:gd name="T21" fmla="*/ 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35">
                <a:moveTo>
                  <a:pt x="24" y="4"/>
                </a:moveTo>
                <a:cubicBezTo>
                  <a:pt x="19" y="0"/>
                  <a:pt x="13" y="2"/>
                  <a:pt x="12" y="8"/>
                </a:cubicBezTo>
                <a:cubicBezTo>
                  <a:pt x="5" y="31"/>
                  <a:pt x="5" y="31"/>
                  <a:pt x="5" y="31"/>
                </a:cubicBezTo>
                <a:cubicBezTo>
                  <a:pt x="2" y="41"/>
                  <a:pt x="0" y="50"/>
                  <a:pt x="0" y="60"/>
                </a:cubicBezTo>
                <a:cubicBezTo>
                  <a:pt x="0" y="275"/>
                  <a:pt x="0" y="275"/>
                  <a:pt x="0" y="275"/>
                </a:cubicBezTo>
                <a:cubicBezTo>
                  <a:pt x="0" y="285"/>
                  <a:pt x="2" y="294"/>
                  <a:pt x="5" y="304"/>
                </a:cubicBezTo>
                <a:cubicBezTo>
                  <a:pt x="12" y="327"/>
                  <a:pt x="12" y="327"/>
                  <a:pt x="12" y="327"/>
                </a:cubicBezTo>
                <a:cubicBezTo>
                  <a:pt x="13" y="333"/>
                  <a:pt x="19" y="335"/>
                  <a:pt x="24" y="331"/>
                </a:cubicBezTo>
                <a:cubicBezTo>
                  <a:pt x="27" y="329"/>
                  <a:pt x="28" y="325"/>
                  <a:pt x="28" y="320"/>
                </a:cubicBezTo>
                <a:cubicBezTo>
                  <a:pt x="28" y="15"/>
                  <a:pt x="28" y="15"/>
                  <a:pt x="28" y="15"/>
                </a:cubicBezTo>
                <a:cubicBezTo>
                  <a:pt x="28" y="10"/>
                  <a:pt x="27" y="6"/>
                  <a:pt x="24"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3" name="Freeform 12"/>
          <p:cNvSpPr>
            <a:spLocks/>
          </p:cNvSpPr>
          <p:nvPr userDrawn="1"/>
        </p:nvSpPr>
        <p:spPr bwMode="auto">
          <a:xfrm>
            <a:off x="9736264" y="2582434"/>
            <a:ext cx="83677" cy="275121"/>
          </a:xfrm>
          <a:custGeom>
            <a:avLst/>
            <a:gdLst>
              <a:gd name="T0" fmla="*/ 33 w 33"/>
              <a:gd name="T1" fmla="*/ 108 h 108"/>
              <a:gd name="T2" fmla="*/ 3 w 33"/>
              <a:gd name="T3" fmla="*/ 0 h 108"/>
              <a:gd name="T4" fmla="*/ 0 w 33"/>
              <a:gd name="T5" fmla="*/ 0 h 108"/>
              <a:gd name="T6" fmla="*/ 0 w 33"/>
              <a:gd name="T7" fmla="*/ 108 h 108"/>
              <a:gd name="T8" fmla="*/ 33 w 33"/>
              <a:gd name="T9" fmla="*/ 108 h 108"/>
            </a:gdLst>
            <a:ahLst/>
            <a:cxnLst>
              <a:cxn ang="0">
                <a:pos x="T0" y="T1"/>
              </a:cxn>
              <a:cxn ang="0">
                <a:pos x="T2" y="T3"/>
              </a:cxn>
              <a:cxn ang="0">
                <a:pos x="T4" y="T5"/>
              </a:cxn>
              <a:cxn ang="0">
                <a:pos x="T6" y="T7"/>
              </a:cxn>
              <a:cxn ang="0">
                <a:pos x="T8" y="T9"/>
              </a:cxn>
            </a:cxnLst>
            <a:rect l="0" t="0" r="r" b="b"/>
            <a:pathLst>
              <a:path w="33" h="108">
                <a:moveTo>
                  <a:pt x="33" y="108"/>
                </a:moveTo>
                <a:cubicBezTo>
                  <a:pt x="32" y="28"/>
                  <a:pt x="33" y="0"/>
                  <a:pt x="3" y="0"/>
                </a:cubicBezTo>
                <a:cubicBezTo>
                  <a:pt x="0" y="0"/>
                  <a:pt x="0" y="0"/>
                  <a:pt x="0" y="0"/>
                </a:cubicBezTo>
                <a:cubicBezTo>
                  <a:pt x="0" y="108"/>
                  <a:pt x="0" y="108"/>
                  <a:pt x="0" y="108"/>
                </a:cubicBezTo>
                <a:lnTo>
                  <a:pt x="33" y="108"/>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4" name="Freeform 13"/>
          <p:cNvSpPr>
            <a:spLocks/>
          </p:cNvSpPr>
          <p:nvPr userDrawn="1"/>
        </p:nvSpPr>
        <p:spPr bwMode="auto">
          <a:xfrm>
            <a:off x="9643711" y="3551063"/>
            <a:ext cx="72267" cy="424726"/>
          </a:xfrm>
          <a:custGeom>
            <a:avLst/>
            <a:gdLst>
              <a:gd name="T0" fmla="*/ 24 w 28"/>
              <a:gd name="T1" fmla="*/ 4 h 167"/>
              <a:gd name="T2" fmla="*/ 12 w 28"/>
              <a:gd name="T3" fmla="*/ 8 h 167"/>
              <a:gd name="T4" fmla="*/ 5 w 28"/>
              <a:gd name="T5" fmla="*/ 31 h 167"/>
              <a:gd name="T6" fmla="*/ 0 w 28"/>
              <a:gd name="T7" fmla="*/ 60 h 167"/>
              <a:gd name="T8" fmla="*/ 0 w 28"/>
              <a:gd name="T9" fmla="*/ 167 h 167"/>
              <a:gd name="T10" fmla="*/ 28 w 28"/>
              <a:gd name="T11" fmla="*/ 167 h 167"/>
              <a:gd name="T12" fmla="*/ 28 w 28"/>
              <a:gd name="T13" fmla="*/ 15 h 167"/>
              <a:gd name="T14" fmla="*/ 24 w 28"/>
              <a:gd name="T15" fmla="*/ 4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67">
                <a:moveTo>
                  <a:pt x="24" y="4"/>
                </a:moveTo>
                <a:cubicBezTo>
                  <a:pt x="19" y="0"/>
                  <a:pt x="13" y="2"/>
                  <a:pt x="12" y="8"/>
                </a:cubicBezTo>
                <a:cubicBezTo>
                  <a:pt x="5" y="31"/>
                  <a:pt x="5" y="31"/>
                  <a:pt x="5" y="31"/>
                </a:cubicBezTo>
                <a:cubicBezTo>
                  <a:pt x="2" y="41"/>
                  <a:pt x="0" y="50"/>
                  <a:pt x="0" y="60"/>
                </a:cubicBezTo>
                <a:cubicBezTo>
                  <a:pt x="0" y="167"/>
                  <a:pt x="0" y="167"/>
                  <a:pt x="0" y="167"/>
                </a:cubicBezTo>
                <a:cubicBezTo>
                  <a:pt x="28" y="167"/>
                  <a:pt x="28" y="167"/>
                  <a:pt x="28" y="167"/>
                </a:cubicBezTo>
                <a:cubicBezTo>
                  <a:pt x="28" y="15"/>
                  <a:pt x="28" y="15"/>
                  <a:pt x="28" y="15"/>
                </a:cubicBezTo>
                <a:cubicBezTo>
                  <a:pt x="28" y="10"/>
                  <a:pt x="27" y="6"/>
                  <a:pt x="24" y="4"/>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5" name="Freeform 14"/>
          <p:cNvSpPr>
            <a:spLocks/>
          </p:cNvSpPr>
          <p:nvPr userDrawn="1"/>
        </p:nvSpPr>
        <p:spPr bwMode="auto">
          <a:xfrm>
            <a:off x="6981250" y="1944712"/>
            <a:ext cx="2576248" cy="3042812"/>
          </a:xfrm>
          <a:custGeom>
            <a:avLst/>
            <a:gdLst>
              <a:gd name="T0" fmla="*/ 856 w 1011"/>
              <a:gd name="T1" fmla="*/ 1197 h 1197"/>
              <a:gd name="T2" fmla="*/ 156 w 1011"/>
              <a:gd name="T3" fmla="*/ 1197 h 1197"/>
              <a:gd name="T4" fmla="*/ 0 w 1011"/>
              <a:gd name="T5" fmla="*/ 1042 h 1197"/>
              <a:gd name="T6" fmla="*/ 0 w 1011"/>
              <a:gd name="T7" fmla="*/ 155 h 1197"/>
              <a:gd name="T8" fmla="*/ 156 w 1011"/>
              <a:gd name="T9" fmla="*/ 0 h 1197"/>
              <a:gd name="T10" fmla="*/ 856 w 1011"/>
              <a:gd name="T11" fmla="*/ 0 h 1197"/>
              <a:gd name="T12" fmla="*/ 1011 w 1011"/>
              <a:gd name="T13" fmla="*/ 155 h 1197"/>
              <a:gd name="T14" fmla="*/ 1011 w 1011"/>
              <a:gd name="T15" fmla="*/ 1042 h 1197"/>
              <a:gd name="T16" fmla="*/ 856 w 101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1" h="1197">
                <a:moveTo>
                  <a:pt x="856" y="1197"/>
                </a:moveTo>
                <a:cubicBezTo>
                  <a:pt x="156" y="1197"/>
                  <a:pt x="156" y="1197"/>
                  <a:pt x="156" y="1197"/>
                </a:cubicBezTo>
                <a:cubicBezTo>
                  <a:pt x="70" y="1197"/>
                  <a:pt x="0" y="1128"/>
                  <a:pt x="0" y="1042"/>
                </a:cubicBezTo>
                <a:cubicBezTo>
                  <a:pt x="0" y="155"/>
                  <a:pt x="0" y="155"/>
                  <a:pt x="0" y="155"/>
                </a:cubicBezTo>
                <a:cubicBezTo>
                  <a:pt x="0" y="70"/>
                  <a:pt x="70" y="0"/>
                  <a:pt x="156" y="0"/>
                </a:cubicBezTo>
                <a:cubicBezTo>
                  <a:pt x="856" y="0"/>
                  <a:pt x="856" y="0"/>
                  <a:pt x="856" y="0"/>
                </a:cubicBezTo>
                <a:cubicBezTo>
                  <a:pt x="942" y="0"/>
                  <a:pt x="1011" y="70"/>
                  <a:pt x="1011" y="155"/>
                </a:cubicBezTo>
                <a:cubicBezTo>
                  <a:pt x="1011" y="1042"/>
                  <a:pt x="1011" y="1042"/>
                  <a:pt x="1011" y="1042"/>
                </a:cubicBezTo>
                <a:cubicBezTo>
                  <a:pt x="1011" y="1128"/>
                  <a:pt x="942" y="1197"/>
                  <a:pt x="856" y="11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5" name="Picture Placeholder 8"/>
          <p:cNvSpPr>
            <a:spLocks noGrp="1"/>
          </p:cNvSpPr>
          <p:nvPr>
            <p:ph type="pic" sz="quarter" idx="10" hasCustomPrompt="1"/>
          </p:nvPr>
        </p:nvSpPr>
        <p:spPr>
          <a:xfrm>
            <a:off x="6981250" y="1944712"/>
            <a:ext cx="2576248" cy="3042812"/>
          </a:xfrm>
          <a:prstGeom prst="roundRect">
            <a:avLst>
              <a:gd name="adj" fmla="val 15188"/>
            </a:avLst>
          </a:prstGeom>
        </p:spPr>
        <p:txBody>
          <a:bodyPr/>
          <a:lstStyle>
            <a:lvl1pPr marL="0" indent="0">
              <a:buNone/>
              <a:defRPr baseline="0">
                <a:solidFill>
                  <a:schemeClr val="bg1"/>
                </a:solidFill>
                <a:latin typeface="HelveticaNeue-UltraLight" panose="02000206000000020004" pitchFamily="5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1145632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Left - Text Right">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096000" cy="6858000"/>
          </a:xfrm>
          <a:prstGeom prst="rect">
            <a:avLst/>
          </a:prstGeom>
        </p:spPr>
        <p:txBody>
          <a:bodyPr/>
          <a:lstStyle>
            <a:lvl1pPr marL="0" indent="0">
              <a:buNone/>
              <a:defRPr baseline="0">
                <a:solidFill>
                  <a:schemeClr val="tx1">
                    <a:lumMod val="75000"/>
                    <a:lumOff val="25000"/>
                  </a:schemeClr>
                </a:solidFill>
                <a:latin typeface="HelveticaNeue-UltraLight" panose="02000206000000020004" pitchFamily="50"/>
                <a:cs typeface="Segoe UI Light" panose="020B0502040204020203" pitchFamily="34" charset="0"/>
              </a:defRPr>
            </a:lvl1pPr>
          </a:lstStyle>
          <a:p>
            <a:r>
              <a:rPr lang="fr-FR" dirty="0"/>
              <a:t>Click </a:t>
            </a:r>
            <a:r>
              <a:rPr lang="fr-FR" dirty="0" err="1"/>
              <a:t>icon</a:t>
            </a:r>
            <a:r>
              <a:rPr lang="fr-FR" dirty="0"/>
              <a:t> to insert a </a:t>
            </a:r>
            <a:r>
              <a:rPr lang="fr-FR" dirty="0" err="1"/>
              <a:t>picture</a:t>
            </a:r>
            <a:endParaRPr lang="fr-FR" dirty="0"/>
          </a:p>
        </p:txBody>
      </p:sp>
    </p:spTree>
    <p:extLst>
      <p:ext uri="{BB962C8B-B14F-4D97-AF65-F5344CB8AC3E}">
        <p14:creationId xmlns:p14="http://schemas.microsoft.com/office/powerpoint/2010/main" val="187820927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Thin" charset="0"/>
                <a:ea typeface="Helvetica Neue Thin" charset="0"/>
                <a:cs typeface="Helvetica Neue Thin" charset="0"/>
              </a:defRPr>
            </a:lvl1pPr>
          </a:lstStyle>
          <a:p>
            <a:fld id="{8E77ADC1-6FC9-463B-95FF-779DD7154547}" type="datetimeFigureOut">
              <a:rPr lang="fr-FR" smtClean="0"/>
              <a:pPr/>
              <a:t>07/06/2016</a:t>
            </a:fld>
            <a:endParaRPr lang="fr-F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Thin" charset="0"/>
                <a:ea typeface="Helvetica Neue Thin" charset="0"/>
                <a:cs typeface="Helvetica Neue Thin" charset="0"/>
              </a:defRPr>
            </a:lvl1pPr>
          </a:lstStyle>
          <a:p>
            <a:endParaRPr lang="fr-F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Neue Thin" charset="0"/>
                <a:ea typeface="Helvetica Neue Thin" charset="0"/>
                <a:cs typeface="Helvetica Neue Thin" charset="0"/>
              </a:defRPr>
            </a:lvl1pPr>
          </a:lstStyle>
          <a:p>
            <a:fld id="{6F0746BA-D1AA-4FF4-8D48-BDBC7FF48778}" type="slidenum">
              <a:rPr lang="fr-FR" smtClean="0"/>
              <a:pPr/>
              <a:t>‹#›</a:t>
            </a:fld>
            <a:endParaRPr lang="fr-FR" dirty="0"/>
          </a:p>
        </p:txBody>
      </p:sp>
    </p:spTree>
    <p:extLst>
      <p:ext uri="{BB962C8B-B14F-4D97-AF65-F5344CB8AC3E}">
        <p14:creationId xmlns:p14="http://schemas.microsoft.com/office/powerpoint/2010/main" val="2632322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9" r:id="rId4"/>
    <p:sldLayoutId id="2147483660" r:id="rId5"/>
    <p:sldLayoutId id="2147483661" r:id="rId6"/>
    <p:sldLayoutId id="2147483662" r:id="rId7"/>
    <p:sldLayoutId id="2147483666" r:id="rId8"/>
    <p:sldLayoutId id="2147483651" r:id="rId9"/>
    <p:sldLayoutId id="2147483653" r:id="rId10"/>
    <p:sldLayoutId id="2147483663" r:id="rId11"/>
    <p:sldLayoutId id="2147483664" r:id="rId12"/>
    <p:sldLayoutId id="2147483667" r:id="rId13"/>
    <p:sldLayoutId id="2147483652" r:id="rId14"/>
    <p:sldLayoutId id="2147483668" r:id="rId15"/>
    <p:sldLayoutId id="2147483657" r:id="rId16"/>
    <p:sldLayoutId id="2147483655" r:id="rId17"/>
    <p:sldLayoutId id="2147483656" r:id="rId18"/>
    <p:sldLayoutId id="214748366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5.emf"/><Relationship Id="rId3" Type="http://schemas.openxmlformats.org/officeDocument/2006/relationships/image" Target="../media/image1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7.png"/><Relationship Id="rId3" Type="http://schemas.openxmlformats.org/officeDocument/2006/relationships/image" Target="../media/image2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tiff"/><Relationship Id="rId3" Type="http://schemas.openxmlformats.org/officeDocument/2006/relationships/image" Target="../media/image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2" name="TextBox 11"/>
          <p:cNvSpPr txBox="1"/>
          <p:nvPr/>
        </p:nvSpPr>
        <p:spPr>
          <a:xfrm>
            <a:off x="2633038" y="4408401"/>
            <a:ext cx="7213600" cy="757130"/>
          </a:xfrm>
          <a:prstGeom prst="rect">
            <a:avLst/>
          </a:prstGeom>
          <a:noFill/>
        </p:spPr>
        <p:txBody>
          <a:bodyPr wrap="square" lIns="0" rtlCol="0">
            <a:spAutoFit/>
          </a:bodyPr>
          <a:lstStyle/>
          <a:p>
            <a:pPr algn="ctr">
              <a:lnSpc>
                <a:spcPct val="120000"/>
              </a:lnSpc>
            </a:pPr>
            <a:r>
              <a:rPr lang="fr-FR" sz="3600" b="1" spc="600" dirty="0" smtClean="0">
                <a:latin typeface="Helvetica Neue" charset="0"/>
                <a:ea typeface="Helvetica Neue" charset="0"/>
                <a:cs typeface="Helvetica Neue" charset="0"/>
              </a:rPr>
              <a:t>ANCESTRY MAPPING</a:t>
            </a:r>
            <a:endParaRPr lang="fr-FR" sz="3600" b="1" spc="600" dirty="0">
              <a:latin typeface="Helvetica Neue" charset="0"/>
              <a:ea typeface="Helvetica Neue" charset="0"/>
              <a:cs typeface="Helvetica Neue" charset="0"/>
            </a:endParaRPr>
          </a:p>
        </p:txBody>
      </p:sp>
      <p:sp>
        <p:nvSpPr>
          <p:cNvPr id="13" name="TextBox 12"/>
          <p:cNvSpPr txBox="1"/>
          <p:nvPr/>
        </p:nvSpPr>
        <p:spPr>
          <a:xfrm>
            <a:off x="2633038" y="4976248"/>
            <a:ext cx="7213600" cy="683264"/>
          </a:xfrm>
          <a:prstGeom prst="rect">
            <a:avLst/>
          </a:prstGeom>
          <a:noFill/>
        </p:spPr>
        <p:txBody>
          <a:bodyPr wrap="square" lIns="0" rtlCol="0">
            <a:spAutoFit/>
          </a:bodyPr>
          <a:lstStyle/>
          <a:p>
            <a:pPr algn="ctr">
              <a:lnSpc>
                <a:spcPct val="120000"/>
              </a:lnSpc>
            </a:pPr>
            <a:r>
              <a:rPr lang="fr-FR" sz="3200" b="1" dirty="0">
                <a:latin typeface="Helvetica Neue Thin" charset="0"/>
                <a:ea typeface="Helvetica Neue Thin" charset="0"/>
                <a:cs typeface="Helvetica Neue Thin" charset="0"/>
              </a:rPr>
              <a:t> </a:t>
            </a:r>
            <a:r>
              <a:rPr lang="fr-FR" sz="3200" b="1" dirty="0" smtClean="0">
                <a:latin typeface="Helvetica Neue Thin" charset="0"/>
                <a:ea typeface="Helvetica Neue Thin" charset="0"/>
                <a:cs typeface="Helvetica Neue Thin" charset="0"/>
              </a:rPr>
              <a:t>PPCA &amp; VARIATIONAL INFERENCE</a:t>
            </a:r>
            <a:endParaRPr lang="fr-FR" sz="3200" b="1" dirty="0">
              <a:latin typeface="Helvetica Neue Thin" charset="0"/>
              <a:ea typeface="Helvetica Neue Thin" charset="0"/>
              <a:cs typeface="Helvetica Neue Thin" charset="0"/>
            </a:endParaRPr>
          </a:p>
        </p:txBody>
      </p:sp>
      <p:sp>
        <p:nvSpPr>
          <p:cNvPr id="14" name="TextBox 13"/>
          <p:cNvSpPr txBox="1"/>
          <p:nvPr/>
        </p:nvSpPr>
        <p:spPr>
          <a:xfrm>
            <a:off x="2633038" y="5659512"/>
            <a:ext cx="7213600" cy="683264"/>
          </a:xfrm>
          <a:prstGeom prst="rect">
            <a:avLst/>
          </a:prstGeom>
          <a:noFill/>
        </p:spPr>
        <p:txBody>
          <a:bodyPr wrap="square" lIns="0" rtlCol="0">
            <a:spAutoFit/>
          </a:bodyPr>
          <a:lstStyle/>
          <a:p>
            <a:pPr algn="ctr">
              <a:lnSpc>
                <a:spcPct val="120000"/>
              </a:lnSpc>
            </a:pPr>
            <a:r>
              <a:rPr lang="fr-FR" sz="3200" dirty="0" smtClean="0">
                <a:latin typeface="Helvetica Neue Thin" charset="0"/>
                <a:ea typeface="Helvetica Neue Thin" charset="0"/>
                <a:cs typeface="Helvetica Neue Thin" charset="0"/>
              </a:rPr>
              <a:t>Ronak Sumbaly – Akshay Shinde</a:t>
            </a:r>
            <a:endParaRPr lang="fr-FR" sz="3200" dirty="0">
              <a:latin typeface="Helvetica Neue Thin" charset="0"/>
              <a:ea typeface="Helvetica Neue Thin" charset="0"/>
              <a:cs typeface="Helvetica Neue Thin" charset="0"/>
            </a:endParaRPr>
          </a:p>
        </p:txBody>
      </p:sp>
      <p:pic>
        <p:nvPicPr>
          <p:cNvPr id="2" name="Picture 1"/>
          <p:cNvPicPr>
            <a:picLocks noChangeAspect="1"/>
          </p:cNvPicPr>
          <p:nvPr/>
        </p:nvPicPr>
        <p:blipFill>
          <a:blip r:embed="rId3"/>
          <a:stretch>
            <a:fillRect/>
          </a:stretch>
        </p:blipFill>
        <p:spPr>
          <a:xfrm>
            <a:off x="2756848" y="71984"/>
            <a:ext cx="5868406" cy="4336417"/>
          </a:xfrm>
          <a:prstGeom prst="rect">
            <a:avLst/>
          </a:prstGeom>
        </p:spPr>
      </p:pic>
    </p:spTree>
    <p:extLst>
      <p:ext uri="{BB962C8B-B14F-4D97-AF65-F5344CB8AC3E}">
        <p14:creationId xmlns:p14="http://schemas.microsoft.com/office/powerpoint/2010/main" val="14287291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10110710" cy="701731"/>
          </a:xfrm>
        </p:spPr>
        <p:txBody>
          <a:bodyPr/>
          <a:lstStyle/>
          <a:p>
            <a:r>
              <a:rPr lang="fr-FR" b="1" dirty="0" smtClean="0">
                <a:solidFill>
                  <a:schemeClr val="accent1"/>
                </a:solidFill>
                <a:cs typeface="Segoe UI Light" panose="020B0502040204020203" pitchFamily="34" charset="0"/>
              </a:rPr>
              <a:t>PCA</a:t>
            </a:r>
            <a:r>
              <a:rPr lang="fr-FR" b="1" dirty="0" smtClean="0">
                <a:cs typeface="Segoe UI Light" panose="020B0502040204020203" pitchFamily="34" charset="0"/>
              </a:rPr>
              <a:t> previously applied</a:t>
            </a:r>
            <a:endParaRPr lang="fr-FR" b="1" dirty="0">
              <a:solidFill>
                <a:schemeClr val="accent1"/>
              </a:solidFill>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512023" y="1507768"/>
            <a:ext cx="5678760" cy="4618168"/>
          </a:xfrm>
          <a:prstGeom prst="rect">
            <a:avLst/>
          </a:prstGeom>
        </p:spPr>
      </p:pic>
      <p:grpSp>
        <p:nvGrpSpPr>
          <p:cNvPr id="5" name="Group 4"/>
          <p:cNvGrpSpPr/>
          <p:nvPr/>
        </p:nvGrpSpPr>
        <p:grpSpPr>
          <a:xfrm>
            <a:off x="214755" y="6324947"/>
            <a:ext cx="421488" cy="419774"/>
            <a:chOff x="2162173" y="8013701"/>
            <a:chExt cx="781051" cy="777875"/>
          </a:xfrm>
          <a:solidFill>
            <a:schemeClr val="accent1"/>
          </a:solidFill>
        </p:grpSpPr>
        <p:sp>
          <p:nvSpPr>
            <p:cNvPr id="6" name="Freeform 927"/>
            <p:cNvSpPr>
              <a:spLocks/>
            </p:cNvSpPr>
            <p:nvPr/>
          </p:nvSpPr>
          <p:spPr bwMode="auto">
            <a:xfrm>
              <a:off x="2420936" y="8258176"/>
              <a:ext cx="292100" cy="292100"/>
            </a:xfrm>
            <a:custGeom>
              <a:avLst/>
              <a:gdLst>
                <a:gd name="T0" fmla="*/ 4 w 92"/>
                <a:gd name="T1" fmla="*/ 92 h 92"/>
                <a:gd name="T2" fmla="*/ 1 w 92"/>
                <a:gd name="T3" fmla="*/ 91 h 92"/>
                <a:gd name="T4" fmla="*/ 1 w 92"/>
                <a:gd name="T5" fmla="*/ 85 h 92"/>
                <a:gd name="T6" fmla="*/ 85 w 92"/>
                <a:gd name="T7" fmla="*/ 1 h 92"/>
                <a:gd name="T8" fmla="*/ 91 w 92"/>
                <a:gd name="T9" fmla="*/ 1 h 92"/>
                <a:gd name="T10" fmla="*/ 91 w 92"/>
                <a:gd name="T11" fmla="*/ 7 h 92"/>
                <a:gd name="T12" fmla="*/ 7 w 92"/>
                <a:gd name="T13" fmla="*/ 91 h 92"/>
                <a:gd name="T14" fmla="*/ 4 w 92"/>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2">
                  <a:moveTo>
                    <a:pt x="4" y="92"/>
                  </a:moveTo>
                  <a:cubicBezTo>
                    <a:pt x="3" y="92"/>
                    <a:pt x="2" y="92"/>
                    <a:pt x="1" y="91"/>
                  </a:cubicBezTo>
                  <a:cubicBezTo>
                    <a:pt x="0" y="89"/>
                    <a:pt x="0" y="87"/>
                    <a:pt x="1" y="85"/>
                  </a:cubicBezTo>
                  <a:cubicBezTo>
                    <a:pt x="85" y="1"/>
                    <a:pt x="85" y="1"/>
                    <a:pt x="85" y="1"/>
                  </a:cubicBezTo>
                  <a:cubicBezTo>
                    <a:pt x="87" y="0"/>
                    <a:pt x="89" y="0"/>
                    <a:pt x="91" y="1"/>
                  </a:cubicBezTo>
                  <a:cubicBezTo>
                    <a:pt x="92" y="3"/>
                    <a:pt x="92" y="5"/>
                    <a:pt x="91" y="7"/>
                  </a:cubicBezTo>
                  <a:cubicBezTo>
                    <a:pt x="7" y="91"/>
                    <a:pt x="7" y="91"/>
                    <a:pt x="7" y="91"/>
                  </a:cubicBezTo>
                  <a:cubicBezTo>
                    <a:pt x="6" y="92"/>
                    <a:pt x="5" y="92"/>
                    <a:pt x="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7" name="Freeform 928"/>
            <p:cNvSpPr>
              <a:spLocks/>
            </p:cNvSpPr>
            <p:nvPr/>
          </p:nvSpPr>
          <p:spPr bwMode="auto">
            <a:xfrm>
              <a:off x="2162173" y="8397876"/>
              <a:ext cx="411163" cy="393700"/>
            </a:xfrm>
            <a:custGeom>
              <a:avLst/>
              <a:gdLst>
                <a:gd name="T0" fmla="*/ 56 w 129"/>
                <a:gd name="T1" fmla="*/ 124 h 124"/>
                <a:gd name="T2" fmla="*/ 20 w 129"/>
                <a:gd name="T3" fmla="*/ 109 h 124"/>
                <a:gd name="T4" fmla="*/ 20 w 129"/>
                <a:gd name="T5" fmla="*/ 38 h 124"/>
                <a:gd name="T6" fmla="*/ 43 w 129"/>
                <a:gd name="T7" fmla="*/ 15 h 124"/>
                <a:gd name="T8" fmla="*/ 78 w 129"/>
                <a:gd name="T9" fmla="*/ 0 h 124"/>
                <a:gd name="T10" fmla="*/ 93 w 129"/>
                <a:gd name="T11" fmla="*/ 0 h 124"/>
                <a:gd name="T12" fmla="*/ 97 w 129"/>
                <a:gd name="T13" fmla="*/ 4 h 124"/>
                <a:gd name="T14" fmla="*/ 93 w 129"/>
                <a:gd name="T15" fmla="*/ 8 h 124"/>
                <a:gd name="T16" fmla="*/ 78 w 129"/>
                <a:gd name="T17" fmla="*/ 8 h 124"/>
                <a:gd name="T18" fmla="*/ 48 w 129"/>
                <a:gd name="T19" fmla="*/ 20 h 124"/>
                <a:gd name="T20" fmla="*/ 25 w 129"/>
                <a:gd name="T21" fmla="*/ 43 h 124"/>
                <a:gd name="T22" fmla="*/ 25 w 129"/>
                <a:gd name="T23" fmla="*/ 104 h 124"/>
                <a:gd name="T24" fmla="*/ 56 w 129"/>
                <a:gd name="T25" fmla="*/ 116 h 124"/>
                <a:gd name="T26" fmla="*/ 86 w 129"/>
                <a:gd name="T27" fmla="*/ 104 h 124"/>
                <a:gd name="T28" fmla="*/ 109 w 129"/>
                <a:gd name="T29" fmla="*/ 81 h 124"/>
                <a:gd name="T30" fmla="*/ 121 w 129"/>
                <a:gd name="T31" fmla="*/ 51 h 124"/>
                <a:gd name="T32" fmla="*/ 121 w 129"/>
                <a:gd name="T33" fmla="*/ 36 h 124"/>
                <a:gd name="T34" fmla="*/ 125 w 129"/>
                <a:gd name="T35" fmla="*/ 32 h 124"/>
                <a:gd name="T36" fmla="*/ 129 w 129"/>
                <a:gd name="T37" fmla="*/ 36 h 124"/>
                <a:gd name="T38" fmla="*/ 129 w 129"/>
                <a:gd name="T39" fmla="*/ 51 h 124"/>
                <a:gd name="T40" fmla="*/ 114 w 129"/>
                <a:gd name="T41" fmla="*/ 86 h 124"/>
                <a:gd name="T42" fmla="*/ 91 w 129"/>
                <a:gd name="T43" fmla="*/ 109 h 124"/>
                <a:gd name="T44" fmla="*/ 56 w 129"/>
                <a:gd name="T4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4">
                  <a:moveTo>
                    <a:pt x="56" y="124"/>
                  </a:moveTo>
                  <a:cubicBezTo>
                    <a:pt x="42" y="124"/>
                    <a:pt x="29" y="119"/>
                    <a:pt x="20" y="109"/>
                  </a:cubicBezTo>
                  <a:cubicBezTo>
                    <a:pt x="0" y="89"/>
                    <a:pt x="0" y="57"/>
                    <a:pt x="20" y="38"/>
                  </a:cubicBezTo>
                  <a:cubicBezTo>
                    <a:pt x="43" y="15"/>
                    <a:pt x="43" y="15"/>
                    <a:pt x="43" y="15"/>
                  </a:cubicBezTo>
                  <a:cubicBezTo>
                    <a:pt x="52" y="5"/>
                    <a:pt x="65" y="0"/>
                    <a:pt x="78" y="0"/>
                  </a:cubicBezTo>
                  <a:cubicBezTo>
                    <a:pt x="93" y="0"/>
                    <a:pt x="93" y="0"/>
                    <a:pt x="93" y="0"/>
                  </a:cubicBezTo>
                  <a:cubicBezTo>
                    <a:pt x="95" y="0"/>
                    <a:pt x="97" y="2"/>
                    <a:pt x="97" y="4"/>
                  </a:cubicBezTo>
                  <a:cubicBezTo>
                    <a:pt x="97" y="6"/>
                    <a:pt x="95" y="8"/>
                    <a:pt x="93" y="8"/>
                  </a:cubicBezTo>
                  <a:cubicBezTo>
                    <a:pt x="78" y="8"/>
                    <a:pt x="78" y="8"/>
                    <a:pt x="78" y="8"/>
                  </a:cubicBezTo>
                  <a:cubicBezTo>
                    <a:pt x="67" y="8"/>
                    <a:pt x="56" y="12"/>
                    <a:pt x="48" y="20"/>
                  </a:cubicBezTo>
                  <a:cubicBezTo>
                    <a:pt x="25" y="43"/>
                    <a:pt x="25" y="43"/>
                    <a:pt x="25" y="43"/>
                  </a:cubicBezTo>
                  <a:cubicBezTo>
                    <a:pt x="9" y="60"/>
                    <a:pt x="9" y="87"/>
                    <a:pt x="25" y="104"/>
                  </a:cubicBezTo>
                  <a:cubicBezTo>
                    <a:pt x="33" y="112"/>
                    <a:pt x="44" y="116"/>
                    <a:pt x="56" y="116"/>
                  </a:cubicBezTo>
                  <a:cubicBezTo>
                    <a:pt x="67" y="116"/>
                    <a:pt x="78" y="112"/>
                    <a:pt x="86" y="104"/>
                  </a:cubicBezTo>
                  <a:cubicBezTo>
                    <a:pt x="109" y="81"/>
                    <a:pt x="109" y="81"/>
                    <a:pt x="109" y="81"/>
                  </a:cubicBezTo>
                  <a:cubicBezTo>
                    <a:pt x="117" y="73"/>
                    <a:pt x="121" y="62"/>
                    <a:pt x="121" y="51"/>
                  </a:cubicBezTo>
                  <a:cubicBezTo>
                    <a:pt x="121" y="36"/>
                    <a:pt x="121" y="36"/>
                    <a:pt x="121" y="36"/>
                  </a:cubicBezTo>
                  <a:cubicBezTo>
                    <a:pt x="121" y="34"/>
                    <a:pt x="123" y="32"/>
                    <a:pt x="125" y="32"/>
                  </a:cubicBezTo>
                  <a:cubicBezTo>
                    <a:pt x="127" y="32"/>
                    <a:pt x="129" y="34"/>
                    <a:pt x="129" y="36"/>
                  </a:cubicBezTo>
                  <a:cubicBezTo>
                    <a:pt x="129" y="51"/>
                    <a:pt x="129" y="51"/>
                    <a:pt x="129" y="51"/>
                  </a:cubicBezTo>
                  <a:cubicBezTo>
                    <a:pt x="129" y="64"/>
                    <a:pt x="124" y="77"/>
                    <a:pt x="114" y="86"/>
                  </a:cubicBezTo>
                  <a:cubicBezTo>
                    <a:pt x="91" y="109"/>
                    <a:pt x="91" y="109"/>
                    <a:pt x="91" y="109"/>
                  </a:cubicBezTo>
                  <a:cubicBezTo>
                    <a:pt x="82" y="119"/>
                    <a:pt x="69" y="124"/>
                    <a:pt x="56"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8" name="Freeform 929"/>
            <p:cNvSpPr>
              <a:spLocks/>
            </p:cNvSpPr>
            <p:nvPr/>
          </p:nvSpPr>
          <p:spPr bwMode="auto">
            <a:xfrm>
              <a:off x="2547936" y="8013701"/>
              <a:ext cx="395288" cy="409575"/>
            </a:xfrm>
            <a:custGeom>
              <a:avLst/>
              <a:gdLst>
                <a:gd name="T0" fmla="*/ 51 w 124"/>
                <a:gd name="T1" fmla="*/ 129 h 129"/>
                <a:gd name="T2" fmla="*/ 36 w 124"/>
                <a:gd name="T3" fmla="*/ 129 h 129"/>
                <a:gd name="T4" fmla="*/ 32 w 124"/>
                <a:gd name="T5" fmla="*/ 125 h 129"/>
                <a:gd name="T6" fmla="*/ 36 w 124"/>
                <a:gd name="T7" fmla="*/ 121 h 129"/>
                <a:gd name="T8" fmla="*/ 51 w 124"/>
                <a:gd name="T9" fmla="*/ 121 h 129"/>
                <a:gd name="T10" fmla="*/ 81 w 124"/>
                <a:gd name="T11" fmla="*/ 109 h 129"/>
                <a:gd name="T12" fmla="*/ 104 w 124"/>
                <a:gd name="T13" fmla="*/ 86 h 129"/>
                <a:gd name="T14" fmla="*/ 116 w 124"/>
                <a:gd name="T15" fmla="*/ 56 h 129"/>
                <a:gd name="T16" fmla="*/ 104 w 124"/>
                <a:gd name="T17" fmla="*/ 25 h 129"/>
                <a:gd name="T18" fmla="*/ 43 w 124"/>
                <a:gd name="T19" fmla="*/ 25 h 129"/>
                <a:gd name="T20" fmla="*/ 20 w 124"/>
                <a:gd name="T21" fmla="*/ 48 h 129"/>
                <a:gd name="T22" fmla="*/ 8 w 124"/>
                <a:gd name="T23" fmla="*/ 78 h 129"/>
                <a:gd name="T24" fmla="*/ 8 w 124"/>
                <a:gd name="T25" fmla="*/ 93 h 129"/>
                <a:gd name="T26" fmla="*/ 4 w 124"/>
                <a:gd name="T27" fmla="*/ 97 h 129"/>
                <a:gd name="T28" fmla="*/ 0 w 124"/>
                <a:gd name="T29" fmla="*/ 93 h 129"/>
                <a:gd name="T30" fmla="*/ 0 w 124"/>
                <a:gd name="T31" fmla="*/ 78 h 129"/>
                <a:gd name="T32" fmla="*/ 15 w 124"/>
                <a:gd name="T33" fmla="*/ 43 h 129"/>
                <a:gd name="T34" fmla="*/ 38 w 124"/>
                <a:gd name="T35" fmla="*/ 20 h 129"/>
                <a:gd name="T36" fmla="*/ 109 w 124"/>
                <a:gd name="T37" fmla="*/ 20 h 129"/>
                <a:gd name="T38" fmla="*/ 124 w 124"/>
                <a:gd name="T39" fmla="*/ 56 h 129"/>
                <a:gd name="T40" fmla="*/ 109 w 124"/>
                <a:gd name="T41" fmla="*/ 91 h 129"/>
                <a:gd name="T42" fmla="*/ 86 w 124"/>
                <a:gd name="T43" fmla="*/ 114 h 129"/>
                <a:gd name="T44" fmla="*/ 51 w 124"/>
                <a:gd name="T45"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29">
                  <a:moveTo>
                    <a:pt x="51" y="129"/>
                  </a:moveTo>
                  <a:cubicBezTo>
                    <a:pt x="36" y="129"/>
                    <a:pt x="36" y="129"/>
                    <a:pt x="36" y="129"/>
                  </a:cubicBezTo>
                  <a:cubicBezTo>
                    <a:pt x="34" y="129"/>
                    <a:pt x="32" y="127"/>
                    <a:pt x="32" y="125"/>
                  </a:cubicBezTo>
                  <a:cubicBezTo>
                    <a:pt x="32" y="123"/>
                    <a:pt x="34" y="121"/>
                    <a:pt x="36" y="121"/>
                  </a:cubicBezTo>
                  <a:cubicBezTo>
                    <a:pt x="51" y="121"/>
                    <a:pt x="51" y="121"/>
                    <a:pt x="51" y="121"/>
                  </a:cubicBezTo>
                  <a:cubicBezTo>
                    <a:pt x="62" y="121"/>
                    <a:pt x="73" y="117"/>
                    <a:pt x="81" y="109"/>
                  </a:cubicBezTo>
                  <a:cubicBezTo>
                    <a:pt x="104" y="86"/>
                    <a:pt x="104" y="86"/>
                    <a:pt x="104" y="86"/>
                  </a:cubicBezTo>
                  <a:cubicBezTo>
                    <a:pt x="112" y="78"/>
                    <a:pt x="116" y="67"/>
                    <a:pt x="116" y="56"/>
                  </a:cubicBezTo>
                  <a:cubicBezTo>
                    <a:pt x="116" y="44"/>
                    <a:pt x="112" y="34"/>
                    <a:pt x="104" y="25"/>
                  </a:cubicBezTo>
                  <a:cubicBezTo>
                    <a:pt x="87" y="9"/>
                    <a:pt x="60" y="9"/>
                    <a:pt x="43" y="25"/>
                  </a:cubicBezTo>
                  <a:cubicBezTo>
                    <a:pt x="20" y="48"/>
                    <a:pt x="20" y="48"/>
                    <a:pt x="20" y="48"/>
                  </a:cubicBezTo>
                  <a:cubicBezTo>
                    <a:pt x="12" y="56"/>
                    <a:pt x="8" y="67"/>
                    <a:pt x="8" y="78"/>
                  </a:cubicBezTo>
                  <a:cubicBezTo>
                    <a:pt x="8" y="93"/>
                    <a:pt x="8" y="93"/>
                    <a:pt x="8" y="93"/>
                  </a:cubicBezTo>
                  <a:cubicBezTo>
                    <a:pt x="8" y="95"/>
                    <a:pt x="6" y="97"/>
                    <a:pt x="4" y="97"/>
                  </a:cubicBezTo>
                  <a:cubicBezTo>
                    <a:pt x="2" y="97"/>
                    <a:pt x="0" y="95"/>
                    <a:pt x="0" y="93"/>
                  </a:cubicBezTo>
                  <a:cubicBezTo>
                    <a:pt x="0" y="78"/>
                    <a:pt x="0" y="78"/>
                    <a:pt x="0" y="78"/>
                  </a:cubicBezTo>
                  <a:cubicBezTo>
                    <a:pt x="0" y="65"/>
                    <a:pt x="5" y="52"/>
                    <a:pt x="15" y="43"/>
                  </a:cubicBezTo>
                  <a:cubicBezTo>
                    <a:pt x="38" y="20"/>
                    <a:pt x="38" y="20"/>
                    <a:pt x="38" y="20"/>
                  </a:cubicBezTo>
                  <a:cubicBezTo>
                    <a:pt x="57" y="0"/>
                    <a:pt x="89" y="0"/>
                    <a:pt x="109" y="20"/>
                  </a:cubicBezTo>
                  <a:cubicBezTo>
                    <a:pt x="119" y="29"/>
                    <a:pt x="124" y="42"/>
                    <a:pt x="124" y="56"/>
                  </a:cubicBezTo>
                  <a:cubicBezTo>
                    <a:pt x="124" y="69"/>
                    <a:pt x="119" y="82"/>
                    <a:pt x="109" y="91"/>
                  </a:cubicBezTo>
                  <a:cubicBezTo>
                    <a:pt x="86" y="114"/>
                    <a:pt x="86" y="114"/>
                    <a:pt x="86" y="114"/>
                  </a:cubicBezTo>
                  <a:cubicBezTo>
                    <a:pt x="77" y="124"/>
                    <a:pt x="64" y="129"/>
                    <a:pt x="51"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9" name="Rectangle 8"/>
          <p:cNvSpPr/>
          <p:nvPr/>
        </p:nvSpPr>
        <p:spPr>
          <a:xfrm>
            <a:off x="704778" y="6222805"/>
            <a:ext cx="10950928" cy="646331"/>
          </a:xfrm>
          <a:prstGeom prst="rect">
            <a:avLst/>
          </a:prstGeom>
        </p:spPr>
        <p:txBody>
          <a:bodyPr wrap="square">
            <a:spAutoFit/>
          </a:bodyPr>
          <a:lstStyle/>
          <a:p>
            <a:r>
              <a:rPr lang="en-US" dirty="0" err="1">
                <a:solidFill>
                  <a:schemeClr val="tx1">
                    <a:lumMod val="50000"/>
                  </a:schemeClr>
                </a:solidFill>
                <a:latin typeface="Helvetica Neue Thin" charset="0"/>
                <a:ea typeface="Helvetica Neue Thin" charset="0"/>
                <a:cs typeface="Helvetica Neue Thin" charset="0"/>
              </a:rPr>
              <a:t>Novembre</a:t>
            </a:r>
            <a:r>
              <a:rPr lang="en-US" dirty="0">
                <a:solidFill>
                  <a:schemeClr val="tx1">
                    <a:lumMod val="50000"/>
                  </a:schemeClr>
                </a:solidFill>
                <a:latin typeface="Helvetica Neue Thin" charset="0"/>
                <a:ea typeface="Helvetica Neue Thin" charset="0"/>
                <a:cs typeface="Helvetica Neue Thin" charset="0"/>
              </a:rPr>
              <a:t>, John et al. “Genes Mirror Geography within Europe.” Nature456.7218 (2008): 98–101. PMC. Web. 2 June 2016.</a:t>
            </a:r>
          </a:p>
        </p:txBody>
      </p:sp>
      <p:sp>
        <p:nvSpPr>
          <p:cNvPr id="10" name="Rectangle 9"/>
          <p:cNvSpPr/>
          <p:nvPr/>
        </p:nvSpPr>
        <p:spPr>
          <a:xfrm>
            <a:off x="6429239" y="2072186"/>
            <a:ext cx="5226467" cy="2339102"/>
          </a:xfrm>
          <a:prstGeom prst="rect">
            <a:avLst/>
          </a:prstGeom>
        </p:spPr>
        <p:txBody>
          <a:bodyPr wrap="square">
            <a:spAutoFit/>
          </a:bodyPr>
          <a:lstStyle/>
          <a:p>
            <a:pPr marL="285750" indent="-285750" algn="just">
              <a:spcBef>
                <a:spcPts val="600"/>
              </a:spcBef>
              <a:spcAft>
                <a:spcPts val="600"/>
              </a:spcAft>
              <a:buFont typeface="Arial" charset="0"/>
              <a:buChar char="•"/>
            </a:pPr>
            <a:r>
              <a:rPr lang="en-US" dirty="0" smtClean="0">
                <a:solidFill>
                  <a:schemeClr val="tx1">
                    <a:lumMod val="50000"/>
                  </a:schemeClr>
                </a:solidFill>
                <a:latin typeface="Helvetica Neue Thin" charset="0"/>
                <a:ea typeface="Helvetica Neue Thin" charset="0"/>
                <a:cs typeface="Helvetica Neue Thin" charset="0"/>
              </a:rPr>
              <a:t>Individuals </a:t>
            </a:r>
            <a:r>
              <a:rPr lang="en-US" dirty="0">
                <a:solidFill>
                  <a:schemeClr val="tx1">
                    <a:lumMod val="50000"/>
                  </a:schemeClr>
                </a:solidFill>
                <a:latin typeface="Helvetica Neue Thin" charset="0"/>
                <a:ea typeface="Helvetica Neue Thin" charset="0"/>
                <a:cs typeface="Helvetica Neue Thin" charset="0"/>
              </a:rPr>
              <a:t>of similar ancestry cluster together, and those clusters correspond closely to the geographic locations of the countries of </a:t>
            </a:r>
            <a:r>
              <a:rPr lang="en-US" dirty="0" smtClean="0">
                <a:solidFill>
                  <a:schemeClr val="tx1">
                    <a:lumMod val="50000"/>
                  </a:schemeClr>
                </a:solidFill>
                <a:latin typeface="Helvetica Neue Thin" charset="0"/>
                <a:ea typeface="Helvetica Neue Thin" charset="0"/>
                <a:cs typeface="Helvetica Neue Thin" charset="0"/>
              </a:rPr>
              <a:t>Europe</a:t>
            </a:r>
          </a:p>
          <a:p>
            <a:pPr marL="285750" indent="-285750" algn="just">
              <a:spcBef>
                <a:spcPts val="600"/>
              </a:spcBef>
              <a:spcAft>
                <a:spcPts val="600"/>
              </a:spcAft>
              <a:buFont typeface="Arial" charset="0"/>
              <a:buChar char="•"/>
            </a:pPr>
            <a:endParaRPr lang="en-US" dirty="0">
              <a:solidFill>
                <a:schemeClr val="tx1">
                  <a:lumMod val="50000"/>
                </a:schemeClr>
              </a:solidFill>
              <a:latin typeface="Helvetica Neue Thin" charset="0"/>
              <a:ea typeface="Helvetica Neue Thin" charset="0"/>
              <a:cs typeface="Helvetica Neue Thin" charset="0"/>
            </a:endParaRPr>
          </a:p>
          <a:p>
            <a:pPr marL="285750" indent="-285750" algn="just">
              <a:spcBef>
                <a:spcPts val="600"/>
              </a:spcBef>
              <a:spcAft>
                <a:spcPts val="600"/>
              </a:spcAft>
              <a:buFont typeface="Arial" charset="0"/>
              <a:buChar char="•"/>
            </a:pPr>
            <a:r>
              <a:rPr lang="en-US" dirty="0" smtClean="0">
                <a:solidFill>
                  <a:schemeClr val="tx1">
                    <a:lumMod val="50000"/>
                  </a:schemeClr>
                </a:solidFill>
                <a:latin typeface="Helvetica Neue Thin" charset="0"/>
                <a:ea typeface="Helvetica Neue Thin" charset="0"/>
                <a:cs typeface="Helvetica Neue Thin" charset="0"/>
              </a:rPr>
              <a:t>Identification of a </a:t>
            </a:r>
            <a:r>
              <a:rPr lang="en-US" b="1" dirty="0">
                <a:solidFill>
                  <a:schemeClr val="accent1"/>
                </a:solidFill>
                <a:latin typeface="Helvetica Neue Thin" charset="0"/>
                <a:ea typeface="Helvetica Neue Thin" charset="0"/>
                <a:cs typeface="Helvetica Neue Thin" charset="0"/>
              </a:rPr>
              <a:t>number of physical traits </a:t>
            </a:r>
            <a:r>
              <a:rPr lang="en-US" dirty="0">
                <a:solidFill>
                  <a:schemeClr val="tx1">
                    <a:lumMod val="50000"/>
                  </a:schemeClr>
                </a:solidFill>
                <a:latin typeface="Helvetica Neue Thin" charset="0"/>
                <a:ea typeface="Helvetica Neue Thin" charset="0"/>
                <a:cs typeface="Helvetica Neue Thin" charset="0"/>
              </a:rPr>
              <a:t>associated with a person’s ancestral origin in Europe.</a:t>
            </a:r>
          </a:p>
        </p:txBody>
      </p:sp>
    </p:spTree>
    <p:extLst>
      <p:ext uri="{BB962C8B-B14F-4D97-AF65-F5344CB8AC3E}">
        <p14:creationId xmlns:p14="http://schemas.microsoft.com/office/powerpoint/2010/main" val="199288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0"/>
          </p:nvPr>
        </p:nvSpPr>
        <p:spPr>
          <a:xfrm>
            <a:off x="7739743" y="1785257"/>
            <a:ext cx="4452257" cy="2658164"/>
          </a:xfrm>
        </p:spPr>
        <p:txBody>
          <a:bodyPr/>
          <a:lstStyle/>
          <a:p>
            <a:pPr algn="ctr"/>
            <a:r>
              <a:rPr lang="fr-FR" b="1" dirty="0" smtClean="0">
                <a:solidFill>
                  <a:schemeClr val="accent1"/>
                </a:solidFill>
                <a:cs typeface="Segoe UI Light" panose="020B0502040204020203" pitchFamily="34" charset="0"/>
              </a:rPr>
              <a:t>Variance</a:t>
            </a:r>
            <a:r>
              <a:rPr lang="fr-FR" b="1" dirty="0" smtClean="0">
                <a:cs typeface="Segoe UI Light" panose="020B0502040204020203" pitchFamily="34" charset="0"/>
              </a:rPr>
              <a:t> </a:t>
            </a:r>
          </a:p>
          <a:p>
            <a:pPr algn="ctr"/>
            <a:r>
              <a:rPr lang="fr-FR" b="1" dirty="0" err="1" smtClean="0">
                <a:cs typeface="Segoe UI Light" panose="020B0502040204020203" pitchFamily="34" charset="0"/>
              </a:rPr>
              <a:t>between</a:t>
            </a:r>
            <a:r>
              <a:rPr lang="fr-FR" b="1" dirty="0" smtClean="0">
                <a:cs typeface="Segoe UI Light" panose="020B0502040204020203" pitchFamily="34" charset="0"/>
              </a:rPr>
              <a:t> </a:t>
            </a:r>
            <a:r>
              <a:rPr lang="fr-FR" b="1" dirty="0" smtClean="0">
                <a:solidFill>
                  <a:schemeClr val="accent1"/>
                </a:solidFill>
                <a:cs typeface="Segoe UI Light" panose="020B0502040204020203" pitchFamily="34" charset="0"/>
              </a:rPr>
              <a:t>Principal Components</a:t>
            </a:r>
            <a:endParaRPr lang="fr-FR" b="1" dirty="0">
              <a:solidFill>
                <a:schemeClr val="accent1"/>
              </a:solidFill>
              <a:cs typeface="Segoe UI Light" panose="020B0502040204020203" pitchFamily="34" charset="0"/>
            </a:endParaRPr>
          </a:p>
        </p:txBody>
      </p:sp>
      <p:pic>
        <p:nvPicPr>
          <p:cNvPr id="8" name="Picture 7"/>
          <p:cNvPicPr>
            <a:picLocks noChangeAspect="1"/>
          </p:cNvPicPr>
          <p:nvPr/>
        </p:nvPicPr>
        <p:blipFill>
          <a:blip r:embed="rId2"/>
          <a:stretch>
            <a:fillRect/>
          </a:stretch>
        </p:blipFill>
        <p:spPr>
          <a:xfrm>
            <a:off x="0" y="0"/>
            <a:ext cx="7739743" cy="6858000"/>
          </a:xfrm>
          <a:prstGeom prst="rect">
            <a:avLst/>
          </a:prstGeom>
        </p:spPr>
      </p:pic>
    </p:spTree>
    <p:extLst>
      <p:ext uri="{BB962C8B-B14F-4D97-AF65-F5344CB8AC3E}">
        <p14:creationId xmlns:p14="http://schemas.microsoft.com/office/powerpoint/2010/main" val="121721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rot="5400000">
            <a:off x="10093282" y="1901426"/>
            <a:ext cx="1439368" cy="2758068"/>
          </a:xfrm>
        </p:spPr>
        <p:txBody>
          <a:bodyPr vert="vert270"/>
          <a:lstStyle/>
          <a:p>
            <a:pPr algn="ctr"/>
            <a:r>
              <a:rPr lang="fr-FR" b="1" dirty="0" smtClean="0">
                <a:solidFill>
                  <a:schemeClr val="accent1"/>
                </a:solidFill>
                <a:effectLst>
                  <a:outerShdw blurRad="50800" dist="50800" algn="ctr" rotWithShape="0">
                    <a:srgbClr val="000000">
                      <a:alpha val="0"/>
                    </a:srgbClr>
                  </a:outerShdw>
                </a:effectLst>
                <a:cs typeface="Segoe UI Light" panose="020B0502040204020203" pitchFamily="34" charset="0"/>
              </a:rPr>
              <a:t>PCA</a:t>
            </a:r>
          </a:p>
          <a:p>
            <a:pPr algn="ctr"/>
            <a:r>
              <a:rPr lang="fr-FR" b="1" dirty="0" smtClean="0">
                <a:solidFill>
                  <a:schemeClr val="accent1"/>
                </a:solidFill>
                <a:effectLst>
                  <a:outerShdw blurRad="50800" dist="50800" algn="ctr" rotWithShape="0">
                    <a:srgbClr val="000000">
                      <a:alpha val="0"/>
                    </a:srgbClr>
                  </a:outerShdw>
                </a:effectLst>
                <a:cs typeface="Segoe UI Light" panose="020B0502040204020203" pitchFamily="34" charset="0"/>
              </a:rPr>
              <a:t>Chr - 22</a:t>
            </a:r>
          </a:p>
        </p:txBody>
      </p:sp>
      <p:pic>
        <p:nvPicPr>
          <p:cNvPr id="3" name="Picture 2"/>
          <p:cNvPicPr>
            <a:picLocks noChangeAspect="1"/>
          </p:cNvPicPr>
          <p:nvPr/>
        </p:nvPicPr>
        <p:blipFill>
          <a:blip r:embed="rId3"/>
          <a:stretch>
            <a:fillRect/>
          </a:stretch>
        </p:blipFill>
        <p:spPr>
          <a:xfrm>
            <a:off x="0" y="0"/>
            <a:ext cx="9612086" cy="6858000"/>
          </a:xfrm>
          <a:prstGeom prst="rect">
            <a:avLst/>
          </a:prstGeom>
        </p:spPr>
      </p:pic>
    </p:spTree>
    <p:extLst>
      <p:ext uri="{BB962C8B-B14F-4D97-AF65-F5344CB8AC3E}">
        <p14:creationId xmlns:p14="http://schemas.microsoft.com/office/powerpoint/2010/main" val="38827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10110710" cy="701731"/>
          </a:xfrm>
        </p:spPr>
        <p:txBody>
          <a:bodyPr/>
          <a:lstStyle/>
          <a:p>
            <a:r>
              <a:rPr lang="fr-FR" b="1" dirty="0" smtClean="0">
                <a:solidFill>
                  <a:schemeClr val="accent1"/>
                </a:solidFill>
                <a:cs typeface="Segoe UI Light" panose="020B0502040204020203" pitchFamily="34" charset="0"/>
              </a:rPr>
              <a:t>Probabilistic PCA (PPCA)</a:t>
            </a:r>
            <a:endParaRPr lang="fr-FR" b="1" dirty="0">
              <a:solidFill>
                <a:schemeClr val="accent1"/>
              </a:solidFill>
              <a:cs typeface="Segoe UI Light" panose="020B0502040204020203"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839788" y="1493043"/>
                <a:ext cx="7903895" cy="3170099"/>
              </a:xfrm>
              <a:prstGeom prst="rect">
                <a:avLst/>
              </a:prstGeom>
              <a:noFill/>
            </p:spPr>
            <p:txBody>
              <a:bodyPr wrap="none" lIns="0" rtlCol="0" anchor="t">
                <a:spAutoFit/>
              </a:bodyPr>
              <a:lstStyle/>
              <a:p>
                <a:pPr marL="342900" indent="-342900">
                  <a:spcBef>
                    <a:spcPts val="600"/>
                  </a:spcBef>
                  <a:spcAft>
                    <a:spcPts val="600"/>
                  </a:spcAft>
                  <a:buFont typeface="Wingdings" charset="2"/>
                  <a:buChar char="Ø"/>
                </a:pPr>
                <a:r>
                  <a:rPr lang="en-US" sz="2000" dirty="0" smtClean="0">
                    <a:solidFill>
                      <a:schemeClr val="tx1">
                        <a:lumMod val="50000"/>
                      </a:schemeClr>
                    </a:solidFill>
                    <a:latin typeface="Helvetica Neue Thin" charset="0"/>
                    <a:ea typeface="Helvetica Neue Thin" charset="0"/>
                    <a:cs typeface="Helvetica Neue Thin" charset="0"/>
                  </a:rPr>
                  <a:t>Probabilistic, generative view of data </a:t>
                </a:r>
                <a:endParaRPr lang="en-US" sz="2000" dirty="0">
                  <a:solidFill>
                    <a:schemeClr val="tx1">
                      <a:lumMod val="50000"/>
                    </a:schemeClr>
                  </a:solidFill>
                  <a:latin typeface="Helvetica Neue Thin" charset="0"/>
                  <a:ea typeface="Helvetica Neue Thin" charset="0"/>
                  <a:cs typeface="Helvetica Neue Thin" charset="0"/>
                </a:endParaRPr>
              </a:p>
              <a:p>
                <a:pPr marL="342900" indent="-342900">
                  <a:spcBef>
                    <a:spcPts val="600"/>
                  </a:spcBef>
                  <a:spcAft>
                    <a:spcPts val="600"/>
                  </a:spcAft>
                  <a:buFont typeface="Wingdings" charset="2"/>
                  <a:buChar char="Ø"/>
                </a:pPr>
                <a:r>
                  <a:rPr lang="en-US" sz="2000" dirty="0" smtClean="0">
                    <a:solidFill>
                      <a:schemeClr val="tx1">
                        <a:lumMod val="50000"/>
                      </a:schemeClr>
                    </a:solidFill>
                    <a:latin typeface="Helvetica Neue Thin" charset="0"/>
                    <a:ea typeface="Helvetica Neue Thin" charset="0"/>
                    <a:cs typeface="Helvetica Neue Thin" charset="0"/>
                  </a:rPr>
                  <a:t>Assumptions</a:t>
                </a:r>
                <a:r>
                  <a:rPr lang="en-US" sz="2000" dirty="0">
                    <a:solidFill>
                      <a:schemeClr val="tx1">
                        <a:lumMod val="50000"/>
                      </a:schemeClr>
                    </a:solidFill>
                    <a:latin typeface="Helvetica Neue Thin" charset="0"/>
                    <a:ea typeface="Helvetica Neue Thin" charset="0"/>
                    <a:cs typeface="Helvetica Neue Thin" charset="0"/>
                  </a:rPr>
                  <a:t>: </a:t>
                </a:r>
                <a:endParaRPr lang="en-US" sz="2000" dirty="0" smtClean="0">
                  <a:solidFill>
                    <a:schemeClr val="tx1">
                      <a:lumMod val="50000"/>
                    </a:schemeClr>
                  </a:solidFill>
                  <a:latin typeface="Helvetica Neue Thin" charset="0"/>
                  <a:ea typeface="Helvetica Neue Thin" charset="0"/>
                  <a:cs typeface="Helvetica Neue Thin" charset="0"/>
                </a:endParaRPr>
              </a:p>
              <a:p>
                <a:pPr>
                  <a:spcBef>
                    <a:spcPts val="600"/>
                  </a:spcBef>
                  <a:spcAft>
                    <a:spcPts val="600"/>
                  </a:spcAft>
                </a:pPr>
                <a:r>
                  <a:rPr lang="en-US" sz="2000" dirty="0" smtClean="0">
                    <a:solidFill>
                      <a:schemeClr val="tx1">
                        <a:lumMod val="50000"/>
                      </a:schemeClr>
                    </a:solidFill>
                    <a:latin typeface="Helvetica Neue Thin" charset="0"/>
                    <a:ea typeface="Helvetica Neue Thin" charset="0"/>
                    <a:cs typeface="Helvetica Neue Thin" charset="0"/>
                  </a:rPr>
                  <a:t>	– </a:t>
                </a:r>
                <a:r>
                  <a:rPr lang="en-US" sz="2000" dirty="0">
                    <a:solidFill>
                      <a:schemeClr val="tx1">
                        <a:lumMod val="50000"/>
                      </a:schemeClr>
                    </a:solidFill>
                    <a:latin typeface="Helvetica Neue Thin" charset="0"/>
                    <a:ea typeface="Helvetica Neue Thin" charset="0"/>
                    <a:cs typeface="Helvetica Neue Thin" charset="0"/>
                  </a:rPr>
                  <a:t>underlying latent variable has a Gaussian distribution </a:t>
                </a:r>
                <a:endParaRPr lang="en-US" sz="2000" dirty="0" smtClean="0">
                  <a:solidFill>
                    <a:schemeClr val="tx1">
                      <a:lumMod val="50000"/>
                    </a:schemeClr>
                  </a:solidFill>
                  <a:latin typeface="Helvetica Neue Thin" charset="0"/>
                  <a:ea typeface="Helvetica Neue Thin" charset="0"/>
                  <a:cs typeface="Helvetica Neue Thin" charset="0"/>
                </a:endParaRPr>
              </a:p>
              <a:p>
                <a:pPr>
                  <a:spcBef>
                    <a:spcPts val="600"/>
                  </a:spcBef>
                  <a:spcAft>
                    <a:spcPts val="600"/>
                  </a:spcAft>
                </a:pPr>
                <a:r>
                  <a:rPr lang="en-US" sz="2000" dirty="0" smtClean="0">
                    <a:solidFill>
                      <a:schemeClr val="tx1">
                        <a:lumMod val="50000"/>
                      </a:schemeClr>
                    </a:solidFill>
                    <a:latin typeface="Helvetica Neue Thin" charset="0"/>
                    <a:ea typeface="Helvetica Neue Thin" charset="0"/>
                    <a:cs typeface="Helvetica Neue Thin" charset="0"/>
                  </a:rPr>
                  <a:t>	– </a:t>
                </a:r>
                <a:r>
                  <a:rPr lang="en-US" sz="2000" dirty="0">
                    <a:solidFill>
                      <a:schemeClr val="tx1">
                        <a:lumMod val="50000"/>
                      </a:schemeClr>
                    </a:solidFill>
                    <a:latin typeface="Helvetica Neue Thin" charset="0"/>
                    <a:ea typeface="Helvetica Neue Thin" charset="0"/>
                    <a:cs typeface="Helvetica Neue Thin" charset="0"/>
                  </a:rPr>
                  <a:t>linear relationship between latent and observed variables </a:t>
                </a:r>
                <a:endParaRPr lang="en-US" sz="2000" dirty="0" smtClean="0">
                  <a:solidFill>
                    <a:schemeClr val="tx1">
                      <a:lumMod val="50000"/>
                    </a:schemeClr>
                  </a:solidFill>
                  <a:latin typeface="Helvetica Neue Thin" charset="0"/>
                  <a:ea typeface="Helvetica Neue Thin" charset="0"/>
                  <a:cs typeface="Helvetica Neue Thin" charset="0"/>
                </a:endParaRPr>
              </a:p>
              <a:p>
                <a:pPr>
                  <a:spcBef>
                    <a:spcPts val="600"/>
                  </a:spcBef>
                  <a:spcAft>
                    <a:spcPts val="600"/>
                  </a:spcAft>
                </a:pPr>
                <a:r>
                  <a:rPr lang="en-US" sz="2000" dirty="0" smtClean="0">
                    <a:solidFill>
                      <a:schemeClr val="tx1">
                        <a:lumMod val="50000"/>
                      </a:schemeClr>
                    </a:solidFill>
                    <a:latin typeface="Helvetica Neue Thin" charset="0"/>
                    <a:ea typeface="Helvetica Neue Thin" charset="0"/>
                    <a:cs typeface="Helvetica Neue Thin" charset="0"/>
                  </a:rPr>
                  <a:t>	– </a:t>
                </a:r>
                <a:r>
                  <a:rPr lang="en-US" sz="2000" dirty="0">
                    <a:solidFill>
                      <a:schemeClr val="tx1">
                        <a:lumMod val="50000"/>
                      </a:schemeClr>
                    </a:solidFill>
                    <a:latin typeface="Helvetica Neue Thin" charset="0"/>
                    <a:ea typeface="Helvetica Neue Thin" charset="0"/>
                    <a:cs typeface="Helvetica Neue Thin" charset="0"/>
                  </a:rPr>
                  <a:t>isotropic Gaussian noise in observed </a:t>
                </a:r>
                <a:r>
                  <a:rPr lang="en-US" sz="2000" dirty="0" smtClean="0">
                    <a:solidFill>
                      <a:schemeClr val="tx1">
                        <a:lumMod val="50000"/>
                      </a:schemeClr>
                    </a:solidFill>
                    <a:latin typeface="Helvetica Neue Thin" charset="0"/>
                    <a:ea typeface="Helvetica Neue Thin" charset="0"/>
                    <a:cs typeface="Helvetica Neue Thin" charset="0"/>
                  </a:rPr>
                  <a:t>dimensions</a:t>
                </a:r>
              </a:p>
              <a:p>
                <a:pPr marL="342900" indent="-342900">
                  <a:spcBef>
                    <a:spcPts val="600"/>
                  </a:spcBef>
                  <a:spcAft>
                    <a:spcPts val="600"/>
                  </a:spcAft>
                  <a:buFont typeface="Wingdings" charset="2"/>
                  <a:buChar char="Ø"/>
                </a:pPr>
                <a:r>
                  <a:rPr lang="en-US" sz="2000" dirty="0" smtClean="0">
                    <a:solidFill>
                      <a:schemeClr val="tx1">
                        <a:lumMod val="50000"/>
                      </a:schemeClr>
                    </a:solidFill>
                    <a:latin typeface="Helvetica Neue Thin" charset="0"/>
                    <a:ea typeface="Helvetica Neue Thin" charset="0"/>
                    <a:cs typeface="Helvetica Neue Thin" charset="0"/>
                  </a:rPr>
                  <a:t>PPCA </a:t>
                </a:r>
                <a:r>
                  <a:rPr lang="en-US" sz="2000" dirty="0">
                    <a:solidFill>
                      <a:schemeClr val="tx1">
                        <a:lumMod val="50000"/>
                      </a:schemeClr>
                    </a:solidFill>
                    <a:latin typeface="Helvetica Neue Thin" charset="0"/>
                    <a:ea typeface="Helvetica Neue Thin" charset="0"/>
                    <a:cs typeface="Helvetica Neue Thin" charset="0"/>
                  </a:rPr>
                  <a:t>parameter estimation is to estimate the </a:t>
                </a:r>
                <a:r>
                  <a:rPr lang="en-US" sz="2000" dirty="0" smtClean="0">
                    <a:solidFill>
                      <a:schemeClr val="tx1">
                        <a:lumMod val="50000"/>
                      </a:schemeClr>
                    </a:solidFill>
                    <a:latin typeface="Helvetica Neue Thin" charset="0"/>
                    <a:ea typeface="Helvetica Neue Thin" charset="0"/>
                    <a:cs typeface="Helvetica Neue Thin" charset="0"/>
                  </a:rPr>
                  <a:t>parameters: </a:t>
                </a:r>
                <a14:m>
                  <m:oMath xmlns:m="http://schemas.openxmlformats.org/officeDocument/2006/math">
                    <m:r>
                      <a:rPr lang="en-US" sz="2000" i="1" smtClean="0">
                        <a:solidFill>
                          <a:schemeClr val="tx1">
                            <a:lumMod val="50000"/>
                          </a:schemeClr>
                        </a:solidFill>
                        <a:latin typeface="Cambria Math" charset="0"/>
                        <a:ea typeface="Cambria Math" charset="0"/>
                        <a:cs typeface="Cambria Math" charset="0"/>
                      </a:rPr>
                      <m:t>𝜇</m:t>
                    </m:r>
                    <m:r>
                      <a:rPr lang="en-US" sz="2000" b="0" i="1" smtClean="0">
                        <a:solidFill>
                          <a:schemeClr val="tx1">
                            <a:lumMod val="50000"/>
                          </a:schemeClr>
                        </a:solidFill>
                        <a:latin typeface="Cambria Math" charset="0"/>
                        <a:ea typeface="Cambria Math" charset="0"/>
                        <a:cs typeface="Cambria Math" charset="0"/>
                      </a:rPr>
                      <m:t>, </m:t>
                    </m:r>
                    <m:r>
                      <a:rPr lang="en-US" sz="2000" b="0" i="1" smtClean="0">
                        <a:solidFill>
                          <a:schemeClr val="tx1">
                            <a:lumMod val="50000"/>
                          </a:schemeClr>
                        </a:solidFill>
                        <a:latin typeface="Cambria Math" charset="0"/>
                        <a:ea typeface="Cambria Math" charset="0"/>
                        <a:cs typeface="Cambria Math" charset="0"/>
                      </a:rPr>
                      <m:t>𝑊</m:t>
                    </m:r>
                    <m:r>
                      <a:rPr lang="en-US" sz="2000" b="0" i="1" smtClean="0">
                        <a:solidFill>
                          <a:schemeClr val="tx1">
                            <a:lumMod val="50000"/>
                          </a:schemeClr>
                        </a:solidFill>
                        <a:latin typeface="Cambria Math" charset="0"/>
                        <a:ea typeface="Cambria Math" charset="0"/>
                        <a:cs typeface="Cambria Math" charset="0"/>
                      </a:rPr>
                      <m:t> </m:t>
                    </m:r>
                    <m:r>
                      <a:rPr lang="en-US" sz="2000" b="0" i="1" smtClean="0">
                        <a:solidFill>
                          <a:schemeClr val="tx1">
                            <a:lumMod val="50000"/>
                          </a:schemeClr>
                        </a:solidFill>
                        <a:latin typeface="Cambria Math" charset="0"/>
                        <a:ea typeface="Cambria Math" charset="0"/>
                        <a:cs typeface="Cambria Math" charset="0"/>
                      </a:rPr>
                      <m:t>𝑎𝑛𝑑</m:t>
                    </m:r>
                    <m:r>
                      <a:rPr lang="en-US" sz="2000" b="0" i="1" smtClean="0">
                        <a:solidFill>
                          <a:schemeClr val="tx1">
                            <a:lumMod val="50000"/>
                          </a:schemeClr>
                        </a:solidFill>
                        <a:latin typeface="Cambria Math" charset="0"/>
                        <a:ea typeface="Cambria Math" charset="0"/>
                        <a:cs typeface="Cambria Math" charset="0"/>
                      </a:rPr>
                      <m:t> </m:t>
                    </m:r>
                    <m:sSup>
                      <m:sSupPr>
                        <m:ctrlPr>
                          <a:rPr lang="en-US" sz="2000" b="0" i="1" smtClean="0">
                            <a:solidFill>
                              <a:schemeClr val="tx1">
                                <a:lumMod val="50000"/>
                              </a:schemeClr>
                            </a:solidFill>
                            <a:latin typeface="Cambria Math" charset="0"/>
                            <a:ea typeface="Cambria Math" charset="0"/>
                            <a:cs typeface="Cambria Math" charset="0"/>
                          </a:rPr>
                        </m:ctrlPr>
                      </m:sSupPr>
                      <m:e>
                        <m:r>
                          <a:rPr lang="en-US" sz="2000" b="0" i="1" smtClean="0">
                            <a:solidFill>
                              <a:schemeClr val="tx1">
                                <a:lumMod val="50000"/>
                              </a:schemeClr>
                            </a:solidFill>
                            <a:latin typeface="Cambria Math" charset="0"/>
                            <a:ea typeface="Cambria Math" charset="0"/>
                            <a:cs typeface="Cambria Math" charset="0"/>
                          </a:rPr>
                          <m:t>𝜎</m:t>
                        </m:r>
                      </m:e>
                      <m:sup>
                        <m:r>
                          <a:rPr lang="en-US" sz="2000" b="0" i="1" smtClean="0">
                            <a:solidFill>
                              <a:schemeClr val="tx1">
                                <a:lumMod val="50000"/>
                              </a:schemeClr>
                            </a:solidFill>
                            <a:latin typeface="Cambria Math" charset="0"/>
                            <a:ea typeface="Cambria Math" charset="0"/>
                            <a:cs typeface="Cambria Math" charset="0"/>
                          </a:rPr>
                          <m:t>2</m:t>
                        </m:r>
                      </m:sup>
                    </m:sSup>
                  </m:oMath>
                </a14:m>
                <a:endParaRPr lang="en-US" sz="2000" dirty="0">
                  <a:solidFill>
                    <a:schemeClr val="tx1">
                      <a:lumMod val="50000"/>
                    </a:schemeClr>
                  </a:solidFill>
                  <a:latin typeface="Helvetica Neue Thin" charset="0"/>
                  <a:ea typeface="Helvetica Neue Thin" charset="0"/>
                  <a:cs typeface="Helvetica Neue Thin" charset="0"/>
                </a:endParaRPr>
              </a:p>
              <a:p>
                <a:pPr>
                  <a:spcBef>
                    <a:spcPts val="600"/>
                  </a:spcBef>
                  <a:spcAft>
                    <a:spcPts val="600"/>
                  </a:spcAft>
                </a:pPr>
                <a:endParaRPr lang="en-US" sz="2000" dirty="0">
                  <a:solidFill>
                    <a:schemeClr val="tx1">
                      <a:lumMod val="50000"/>
                    </a:schemeClr>
                  </a:solidFill>
                  <a:latin typeface="Helvetica Neue Thin" charset="0"/>
                  <a:ea typeface="Helvetica Neue Thin" charset="0"/>
                  <a:cs typeface="Helvetica Neue Thin"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9788" y="1493043"/>
                <a:ext cx="7903895" cy="3170099"/>
              </a:xfrm>
              <a:prstGeom prst="rect">
                <a:avLst/>
              </a:prstGeom>
              <a:blipFill rotWithShape="0">
                <a:blip r:embed="rId3"/>
                <a:stretch>
                  <a:fillRect l="-1852" t="-1154" b="-962"/>
                </a:stretch>
              </a:blipFill>
            </p:spPr>
            <p:txBody>
              <a:bodyPr/>
              <a:lstStyle/>
              <a:p>
                <a:r>
                  <a:rPr lang="en-US">
                    <a:noFill/>
                  </a:rPr>
                  <a:t> </a:t>
                </a:r>
              </a:p>
            </p:txBody>
          </p:sp>
        </mc:Fallback>
      </mc:AlternateContent>
      <p:sp>
        <p:nvSpPr>
          <p:cNvPr id="7" name="TextBox 6"/>
          <p:cNvSpPr txBox="1"/>
          <p:nvPr/>
        </p:nvSpPr>
        <p:spPr>
          <a:xfrm>
            <a:off x="839788" y="4715701"/>
            <a:ext cx="2087879" cy="369332"/>
          </a:xfrm>
          <a:prstGeom prst="rect">
            <a:avLst/>
          </a:prstGeom>
          <a:noFill/>
        </p:spPr>
        <p:txBody>
          <a:bodyPr wrap="none" lIns="0" rtlCol="0" anchor="t">
            <a:spAutoFit/>
          </a:bodyPr>
          <a:lstStyle/>
          <a:p>
            <a:pPr>
              <a:lnSpc>
                <a:spcPct val="90000"/>
              </a:lnSpc>
            </a:pPr>
            <a:r>
              <a:rPr lang="en-US" sz="2000" dirty="0" smtClean="0">
                <a:solidFill>
                  <a:schemeClr val="tx1">
                    <a:lumMod val="50000"/>
                  </a:schemeClr>
                </a:solidFill>
                <a:latin typeface="Helvetica Neue Thin" charset="0"/>
                <a:ea typeface="Helvetica Neue Thin" charset="0"/>
                <a:cs typeface="Helvetica Neue Thin" charset="0"/>
              </a:rPr>
              <a:t>Probabilistic Model</a:t>
            </a:r>
          </a:p>
        </p:txBody>
      </p:sp>
      <p:sp>
        <p:nvSpPr>
          <p:cNvPr id="8" name="TextBox 7"/>
          <p:cNvSpPr txBox="1"/>
          <p:nvPr/>
        </p:nvSpPr>
        <p:spPr>
          <a:xfrm>
            <a:off x="839788" y="5522755"/>
            <a:ext cx="2875146" cy="369332"/>
          </a:xfrm>
          <a:prstGeom prst="rect">
            <a:avLst/>
          </a:prstGeom>
          <a:noFill/>
        </p:spPr>
        <p:txBody>
          <a:bodyPr wrap="none" lIns="0" rtlCol="0" anchor="t">
            <a:spAutoFit/>
          </a:bodyPr>
          <a:lstStyle/>
          <a:p>
            <a:pPr>
              <a:lnSpc>
                <a:spcPct val="90000"/>
              </a:lnSpc>
            </a:pPr>
            <a:r>
              <a:rPr lang="en-US" sz="2000" dirty="0" smtClean="0">
                <a:solidFill>
                  <a:schemeClr val="tx1">
                    <a:lumMod val="50000"/>
                  </a:schemeClr>
                </a:solidFill>
                <a:latin typeface="Helvetica Neue Thin" charset="0"/>
                <a:ea typeface="Helvetica Neue Thin" charset="0"/>
                <a:cs typeface="Helvetica Neue Thin" charset="0"/>
              </a:rPr>
              <a:t>Resulting Data Distribution</a:t>
            </a:r>
          </a:p>
        </p:txBody>
      </p:sp>
      <mc:AlternateContent xmlns:mc="http://schemas.openxmlformats.org/markup-compatibility/2006" xmlns:a14="http://schemas.microsoft.com/office/drawing/2010/main">
        <mc:Choice Requires="a14">
          <p:sp>
            <p:nvSpPr>
              <p:cNvPr id="9" name="TextBox 8"/>
              <p:cNvSpPr txBox="1"/>
              <p:nvPr/>
            </p:nvSpPr>
            <p:spPr>
              <a:xfrm>
                <a:off x="3714934" y="4660301"/>
                <a:ext cx="6900094" cy="424732"/>
              </a:xfrm>
              <a:prstGeom prst="rect">
                <a:avLst/>
              </a:prstGeom>
              <a:noFill/>
            </p:spPr>
            <p:txBody>
              <a:bodyPr wrap="none" lIns="0" rtlCol="0" anchor="t">
                <a:spAutoFit/>
              </a:bodyPr>
              <a:lstStyle/>
              <a:p>
                <a:pPr>
                  <a:lnSpc>
                    <a:spcPct val="90000"/>
                  </a:lnSpc>
                </a:pPr>
                <a14:m>
                  <m:oMath xmlns:m="http://schemas.openxmlformats.org/officeDocument/2006/math">
                    <m:sSub>
                      <m:sSubPr>
                        <m:ctrlPr>
                          <a:rPr lang="en-US" sz="2400" i="1" smtClean="0">
                            <a:solidFill>
                              <a:schemeClr val="tx1">
                                <a:lumMod val="50000"/>
                              </a:schemeClr>
                            </a:solidFill>
                            <a:latin typeface="Cambria Math" charset="0"/>
                            <a:ea typeface="Helvetica Neue Thin" charset="0"/>
                            <a:cs typeface="Helvetica Neue Thin" charset="0"/>
                          </a:rPr>
                        </m:ctrlPr>
                      </m:sSubPr>
                      <m:e>
                        <m:r>
                          <a:rPr lang="en-US" sz="2400" b="0" i="1" smtClean="0">
                            <a:solidFill>
                              <a:schemeClr val="tx1">
                                <a:lumMod val="50000"/>
                              </a:schemeClr>
                            </a:solidFill>
                            <a:latin typeface="Cambria Math" charset="0"/>
                            <a:ea typeface="Helvetica Neue Thin" charset="0"/>
                            <a:cs typeface="Helvetica Neue Thin" charset="0"/>
                          </a:rPr>
                          <m:t>𝑡</m:t>
                        </m:r>
                      </m:e>
                      <m:sub>
                        <m:r>
                          <a:rPr lang="en-US" sz="2400" b="0" i="1" smtClean="0">
                            <a:solidFill>
                              <a:schemeClr val="tx1">
                                <a:lumMod val="50000"/>
                              </a:schemeClr>
                            </a:solidFill>
                            <a:latin typeface="Cambria Math" charset="0"/>
                            <a:ea typeface="Helvetica Neue Thin" charset="0"/>
                            <a:cs typeface="Helvetica Neue Thin" charset="0"/>
                          </a:rPr>
                          <m:t>𝑛</m:t>
                        </m:r>
                      </m:sub>
                    </m:sSub>
                    <m:r>
                      <a:rPr lang="en-US" sz="2400" b="0" i="1" smtClean="0">
                        <a:solidFill>
                          <a:schemeClr val="tx1">
                            <a:lumMod val="50000"/>
                          </a:schemeClr>
                        </a:solidFill>
                        <a:latin typeface="Cambria Math" charset="0"/>
                        <a:ea typeface="Helvetica Neue Thin" charset="0"/>
                        <a:cs typeface="Helvetica Neue Thin" charset="0"/>
                      </a:rPr>
                      <m:t>=</m:t>
                    </m:r>
                    <m:r>
                      <a:rPr lang="en-US" sz="2400" b="0" i="1" smtClean="0">
                        <a:solidFill>
                          <a:schemeClr val="tx1">
                            <a:lumMod val="50000"/>
                          </a:schemeClr>
                        </a:solidFill>
                        <a:latin typeface="Cambria Math" charset="0"/>
                        <a:ea typeface="Helvetica Neue Thin" charset="0"/>
                        <a:cs typeface="Helvetica Neue Thin" charset="0"/>
                      </a:rPr>
                      <m:t>𝑊</m:t>
                    </m:r>
                    <m:sSub>
                      <m:sSubPr>
                        <m:ctrlPr>
                          <a:rPr lang="en-US" sz="2400" b="0" i="1" smtClean="0">
                            <a:solidFill>
                              <a:schemeClr val="tx1">
                                <a:lumMod val="50000"/>
                              </a:schemeClr>
                            </a:solidFill>
                            <a:latin typeface="Cambria Math" charset="0"/>
                            <a:ea typeface="Helvetica Neue Thin" charset="0"/>
                            <a:cs typeface="Helvetica Neue Thin" charset="0"/>
                          </a:rPr>
                        </m:ctrlPr>
                      </m:sSubPr>
                      <m:e>
                        <m:r>
                          <a:rPr lang="en-US" sz="2400" b="0" i="1" smtClean="0">
                            <a:solidFill>
                              <a:schemeClr val="tx1">
                                <a:lumMod val="50000"/>
                              </a:schemeClr>
                            </a:solidFill>
                            <a:latin typeface="Cambria Math" charset="0"/>
                            <a:ea typeface="Helvetica Neue Thin" charset="0"/>
                            <a:cs typeface="Helvetica Neue Thin" charset="0"/>
                          </a:rPr>
                          <m:t>𝑥</m:t>
                        </m:r>
                      </m:e>
                      <m:sub>
                        <m:r>
                          <a:rPr lang="en-US" sz="2400" b="0" i="1" smtClean="0">
                            <a:solidFill>
                              <a:schemeClr val="tx1">
                                <a:lumMod val="50000"/>
                              </a:schemeClr>
                            </a:solidFill>
                            <a:latin typeface="Cambria Math" charset="0"/>
                            <a:ea typeface="Helvetica Neue Thin" charset="0"/>
                            <a:cs typeface="Helvetica Neue Thin" charset="0"/>
                          </a:rPr>
                          <m:t>𝑛</m:t>
                        </m:r>
                      </m:sub>
                    </m:sSub>
                    <m:r>
                      <a:rPr lang="en-US" sz="2400" b="0" i="1" smtClean="0">
                        <a:solidFill>
                          <a:schemeClr val="tx1">
                            <a:lumMod val="50000"/>
                          </a:schemeClr>
                        </a:solidFill>
                        <a:latin typeface="Cambria Math" charset="0"/>
                        <a:ea typeface="Cambria Math" charset="0"/>
                        <a:cs typeface="Cambria Math" charset="0"/>
                      </a:rPr>
                      <m:t>+ </m:t>
                    </m:r>
                    <m:sSub>
                      <m:sSubPr>
                        <m:ctrlPr>
                          <a:rPr lang="en-US" sz="2400" b="0" i="1" smtClean="0">
                            <a:solidFill>
                              <a:schemeClr val="tx1">
                                <a:lumMod val="50000"/>
                              </a:schemeClr>
                            </a:solidFill>
                            <a:latin typeface="Cambria Math" charset="0"/>
                            <a:ea typeface="Cambria Math" charset="0"/>
                            <a:cs typeface="Cambria Math" charset="0"/>
                          </a:rPr>
                        </m:ctrlPr>
                      </m:sSubPr>
                      <m:e>
                        <m:r>
                          <a:rPr lang="en-US" sz="2400" i="1">
                            <a:solidFill>
                              <a:schemeClr val="tx1">
                                <a:lumMod val="50000"/>
                              </a:schemeClr>
                            </a:solidFill>
                            <a:latin typeface="Cambria Math" charset="0"/>
                            <a:ea typeface="Cambria Math" charset="0"/>
                            <a:cs typeface="Cambria Math" charset="0"/>
                          </a:rPr>
                          <m:t>𝜖</m:t>
                        </m:r>
                      </m:e>
                      <m:sub>
                        <m:r>
                          <a:rPr lang="en-US" sz="2400" b="0" i="1" smtClean="0">
                            <a:solidFill>
                              <a:schemeClr val="tx1">
                                <a:lumMod val="50000"/>
                              </a:schemeClr>
                            </a:solidFill>
                            <a:latin typeface="Cambria Math" charset="0"/>
                            <a:ea typeface="Cambria Math" charset="0"/>
                            <a:cs typeface="Cambria Math" charset="0"/>
                          </a:rPr>
                          <m:t>𝑛</m:t>
                        </m:r>
                      </m:sub>
                    </m:sSub>
                  </m:oMath>
                </a14:m>
                <a:r>
                  <a:rPr lang="en-US" sz="2400" dirty="0" smtClean="0">
                    <a:solidFill>
                      <a:schemeClr val="tx1">
                        <a:lumMod val="50000"/>
                      </a:schemeClr>
                    </a:solidFill>
                    <a:latin typeface="Helvetica Neue Thin" charset="0"/>
                    <a:ea typeface="Helvetica Neue Thin" charset="0"/>
                    <a:cs typeface="Helvetica Neue Thin" charset="0"/>
                  </a:rPr>
                  <a:t>       </a:t>
                </a:r>
                <a14:m>
                  <m:oMath xmlns:m="http://schemas.openxmlformats.org/officeDocument/2006/math">
                    <m:sSub>
                      <m:sSubPr>
                        <m:ctrlPr>
                          <a:rPr lang="en-US" sz="2400" i="1">
                            <a:solidFill>
                              <a:schemeClr val="tx1">
                                <a:lumMod val="50000"/>
                              </a:schemeClr>
                            </a:solidFill>
                            <a:latin typeface="Cambria Math" charset="0"/>
                            <a:ea typeface="Cambria Math" charset="0"/>
                            <a:cs typeface="Cambria Math" charset="0"/>
                          </a:rPr>
                        </m:ctrlPr>
                      </m:sSubPr>
                      <m:e>
                        <m:r>
                          <a:rPr lang="en-US" sz="2400" i="1">
                            <a:solidFill>
                              <a:schemeClr val="tx1">
                                <a:lumMod val="50000"/>
                              </a:schemeClr>
                            </a:solidFill>
                            <a:latin typeface="Cambria Math" charset="0"/>
                            <a:ea typeface="Cambria Math" charset="0"/>
                            <a:cs typeface="Cambria Math" charset="0"/>
                          </a:rPr>
                          <m:t>𝜖</m:t>
                        </m:r>
                      </m:e>
                      <m:sub>
                        <m:r>
                          <a:rPr lang="en-US" sz="2400" i="1">
                            <a:solidFill>
                              <a:schemeClr val="tx1">
                                <a:lumMod val="50000"/>
                              </a:schemeClr>
                            </a:solidFill>
                            <a:latin typeface="Cambria Math" charset="0"/>
                            <a:ea typeface="Cambria Math" charset="0"/>
                            <a:cs typeface="Cambria Math" charset="0"/>
                          </a:rPr>
                          <m:t>𝑛</m:t>
                        </m:r>
                      </m:sub>
                    </m:sSub>
                    <m:r>
                      <a:rPr lang="en-US" sz="2400" i="1" smtClean="0">
                        <a:solidFill>
                          <a:schemeClr val="tx1">
                            <a:lumMod val="50000"/>
                          </a:schemeClr>
                        </a:solidFill>
                        <a:latin typeface="Cambria Math" charset="0"/>
                        <a:ea typeface="Cambria Math" charset="0"/>
                        <a:cs typeface="Cambria Math" charset="0"/>
                      </a:rPr>
                      <m:t>~</m:t>
                    </m:r>
                    <m:r>
                      <a:rPr lang="en-US" sz="2400" b="0" i="1" smtClean="0">
                        <a:solidFill>
                          <a:schemeClr val="tx1">
                            <a:lumMod val="50000"/>
                          </a:schemeClr>
                        </a:solidFill>
                        <a:latin typeface="Cambria Math" charset="0"/>
                        <a:ea typeface="Cambria Math" charset="0"/>
                        <a:cs typeface="Cambria Math" charset="0"/>
                      </a:rPr>
                      <m:t> </m:t>
                    </m:r>
                    <m:r>
                      <a:rPr lang="en-US" sz="2400" b="0" i="1" smtClean="0">
                        <a:solidFill>
                          <a:schemeClr val="tx1">
                            <a:lumMod val="50000"/>
                          </a:schemeClr>
                        </a:solidFill>
                        <a:latin typeface="Cambria Math" charset="0"/>
                        <a:ea typeface="Cambria Math" charset="0"/>
                        <a:cs typeface="Cambria Math" charset="0"/>
                      </a:rPr>
                      <m:t>𝒩</m:t>
                    </m:r>
                    <m:d>
                      <m:dPr>
                        <m:ctrlPr>
                          <a:rPr lang="en-US" sz="2400" b="0" i="1" smtClean="0">
                            <a:solidFill>
                              <a:schemeClr val="tx1">
                                <a:lumMod val="50000"/>
                              </a:schemeClr>
                            </a:solidFill>
                            <a:latin typeface="Cambria Math" charset="0"/>
                            <a:ea typeface="Cambria Math" charset="0"/>
                            <a:cs typeface="Cambria Math" charset="0"/>
                          </a:rPr>
                        </m:ctrlPr>
                      </m:dPr>
                      <m:e>
                        <m:r>
                          <a:rPr lang="en-US" sz="2400" b="0" i="1" smtClean="0">
                            <a:solidFill>
                              <a:schemeClr val="tx1">
                                <a:lumMod val="50000"/>
                              </a:schemeClr>
                            </a:solidFill>
                            <a:latin typeface="Cambria Math" charset="0"/>
                            <a:ea typeface="Cambria Math" charset="0"/>
                            <a:cs typeface="Cambria Math" charset="0"/>
                          </a:rPr>
                          <m:t>0, </m:t>
                        </m:r>
                        <m:sSup>
                          <m:sSupPr>
                            <m:ctrlPr>
                              <a:rPr lang="en-US" sz="2400" b="0" i="1" smtClean="0">
                                <a:solidFill>
                                  <a:schemeClr val="tx1">
                                    <a:lumMod val="50000"/>
                                  </a:schemeClr>
                                </a:solidFill>
                                <a:latin typeface="Cambria Math" charset="0"/>
                                <a:ea typeface="Cambria Math" charset="0"/>
                                <a:cs typeface="Cambria Math" charset="0"/>
                              </a:rPr>
                            </m:ctrlPr>
                          </m:sSupPr>
                          <m:e>
                            <m:r>
                              <a:rPr lang="en-US" sz="2400" i="1">
                                <a:solidFill>
                                  <a:schemeClr val="tx1">
                                    <a:lumMod val="50000"/>
                                  </a:schemeClr>
                                </a:solidFill>
                                <a:latin typeface="Cambria Math" charset="0"/>
                                <a:ea typeface="Cambria Math" charset="0"/>
                                <a:cs typeface="Cambria Math" charset="0"/>
                              </a:rPr>
                              <m:t>𝜎</m:t>
                            </m:r>
                          </m:e>
                          <m:sup>
                            <m:r>
                              <a:rPr lang="en-US" sz="2400" b="0" i="1" smtClean="0">
                                <a:solidFill>
                                  <a:schemeClr val="tx1">
                                    <a:lumMod val="50000"/>
                                  </a:schemeClr>
                                </a:solidFill>
                                <a:latin typeface="Cambria Math" charset="0"/>
                                <a:ea typeface="Cambria Math" charset="0"/>
                                <a:cs typeface="Cambria Math" charset="0"/>
                              </a:rPr>
                              <m:t>2</m:t>
                            </m:r>
                          </m:sup>
                        </m:sSup>
                        <m:r>
                          <a:rPr lang="en-US" sz="2400" b="0" i="1" smtClean="0">
                            <a:solidFill>
                              <a:schemeClr val="tx1">
                                <a:lumMod val="50000"/>
                              </a:schemeClr>
                            </a:solidFill>
                            <a:latin typeface="Cambria Math" charset="0"/>
                            <a:ea typeface="Cambria Math" charset="0"/>
                            <a:cs typeface="Cambria Math" charset="0"/>
                          </a:rPr>
                          <m:t>𝐼</m:t>
                        </m:r>
                      </m:e>
                    </m:d>
                    <m:r>
                      <a:rPr lang="en-US" sz="2400" b="0" i="1" smtClean="0">
                        <a:solidFill>
                          <a:schemeClr val="tx1">
                            <a:lumMod val="50000"/>
                          </a:schemeClr>
                        </a:solidFill>
                        <a:latin typeface="Cambria Math" charset="0"/>
                        <a:ea typeface="Cambria Math" charset="0"/>
                        <a:cs typeface="Cambria Math" charset="0"/>
                      </a:rPr>
                      <m:t>          </m:t>
                    </m:r>
                    <m:sSub>
                      <m:sSubPr>
                        <m:ctrlPr>
                          <a:rPr lang="en-US" sz="2400" b="0" i="1" smtClean="0">
                            <a:solidFill>
                              <a:schemeClr val="tx1">
                                <a:lumMod val="50000"/>
                              </a:schemeClr>
                            </a:solidFill>
                            <a:latin typeface="Cambria Math" charset="0"/>
                            <a:ea typeface="Cambria Math" charset="0"/>
                            <a:cs typeface="Cambria Math" charset="0"/>
                          </a:rPr>
                        </m:ctrlPr>
                      </m:sSubPr>
                      <m:e>
                        <m:r>
                          <a:rPr lang="en-US" sz="2400" b="0" i="1" smtClean="0">
                            <a:solidFill>
                              <a:schemeClr val="tx1">
                                <a:lumMod val="50000"/>
                              </a:schemeClr>
                            </a:solidFill>
                            <a:latin typeface="Cambria Math" charset="0"/>
                            <a:ea typeface="Cambria Math" charset="0"/>
                            <a:cs typeface="Cambria Math" charset="0"/>
                          </a:rPr>
                          <m:t>𝑥</m:t>
                        </m:r>
                      </m:e>
                      <m:sub>
                        <m:r>
                          <a:rPr lang="en-US" sz="2400" b="0" i="1" smtClean="0">
                            <a:solidFill>
                              <a:schemeClr val="tx1">
                                <a:lumMod val="50000"/>
                              </a:schemeClr>
                            </a:solidFill>
                            <a:latin typeface="Cambria Math" charset="0"/>
                            <a:ea typeface="Cambria Math" charset="0"/>
                            <a:cs typeface="Cambria Math" charset="0"/>
                          </a:rPr>
                          <m:t>𝑛</m:t>
                        </m:r>
                      </m:sub>
                    </m:sSub>
                    <m:r>
                      <a:rPr lang="en-US" sz="2400" b="0" i="1" smtClean="0">
                        <a:solidFill>
                          <a:schemeClr val="tx1">
                            <a:lumMod val="50000"/>
                          </a:schemeClr>
                        </a:solidFill>
                        <a:latin typeface="Cambria Math" charset="0"/>
                        <a:ea typeface="Cambria Math" charset="0"/>
                        <a:cs typeface="Cambria Math" charset="0"/>
                      </a:rPr>
                      <m:t> ~</m:t>
                    </m:r>
                    <m:r>
                      <a:rPr lang="en-US" sz="2400" i="1">
                        <a:solidFill>
                          <a:schemeClr val="tx1">
                            <a:lumMod val="50000"/>
                          </a:schemeClr>
                        </a:solidFill>
                        <a:latin typeface="Cambria Math" charset="0"/>
                        <a:ea typeface="Cambria Math" charset="0"/>
                        <a:cs typeface="Cambria Math" charset="0"/>
                      </a:rPr>
                      <m:t>𝒩</m:t>
                    </m:r>
                    <m:d>
                      <m:dPr>
                        <m:ctrlPr>
                          <a:rPr lang="en-US" sz="2400" i="1">
                            <a:solidFill>
                              <a:schemeClr val="tx1">
                                <a:lumMod val="50000"/>
                              </a:schemeClr>
                            </a:solidFill>
                            <a:latin typeface="Cambria Math" charset="0"/>
                            <a:ea typeface="Cambria Math" charset="0"/>
                            <a:cs typeface="Cambria Math" charset="0"/>
                          </a:rPr>
                        </m:ctrlPr>
                      </m:dPr>
                      <m:e>
                        <m:r>
                          <a:rPr lang="en-US" sz="2400" i="1">
                            <a:solidFill>
                              <a:schemeClr val="tx1">
                                <a:lumMod val="50000"/>
                              </a:schemeClr>
                            </a:solidFill>
                            <a:latin typeface="Cambria Math" charset="0"/>
                            <a:ea typeface="Cambria Math" charset="0"/>
                            <a:cs typeface="Cambria Math" charset="0"/>
                          </a:rPr>
                          <m:t>0, </m:t>
                        </m:r>
                        <m:r>
                          <a:rPr lang="en-US" sz="2400" i="1">
                            <a:solidFill>
                              <a:schemeClr val="tx1">
                                <a:lumMod val="50000"/>
                              </a:schemeClr>
                            </a:solidFill>
                            <a:latin typeface="Cambria Math" charset="0"/>
                            <a:ea typeface="Cambria Math" charset="0"/>
                            <a:cs typeface="Cambria Math" charset="0"/>
                          </a:rPr>
                          <m:t>𝐼</m:t>
                        </m:r>
                      </m:e>
                    </m:d>
                  </m:oMath>
                </a14:m>
                <a:endParaRPr lang="en-US" sz="2400" dirty="0" smtClean="0">
                  <a:solidFill>
                    <a:schemeClr val="tx1">
                      <a:lumMod val="50000"/>
                    </a:schemeClr>
                  </a:solidFill>
                  <a:latin typeface="Helvetica Neue Thin" charset="0"/>
                  <a:ea typeface="Helvetica Neue Thin" charset="0"/>
                  <a:cs typeface="Helvetica Neue Thin"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714934" y="4660301"/>
                <a:ext cx="6900094" cy="424732"/>
              </a:xfrm>
              <a:prstGeom prst="rect">
                <a:avLst/>
              </a:prstGeom>
              <a:blipFill rotWithShape="0">
                <a:blip r:embed="rId4"/>
                <a:stretch>
                  <a:fillRect l="-1325" t="-117143" b="-14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631087" y="5430422"/>
                <a:ext cx="34220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50000"/>
                                </a:schemeClr>
                              </a:solidFill>
                              <a:latin typeface="Cambria Math" charset="0"/>
                              <a:ea typeface="Helvetica Neue Thin" charset="0"/>
                              <a:cs typeface="Helvetica Neue Thin" charset="0"/>
                            </a:rPr>
                          </m:ctrlPr>
                        </m:sSubPr>
                        <m:e>
                          <m:r>
                            <a:rPr lang="en-US" sz="2400" b="0" i="1" smtClean="0">
                              <a:solidFill>
                                <a:schemeClr val="tx1">
                                  <a:lumMod val="50000"/>
                                </a:schemeClr>
                              </a:solidFill>
                              <a:latin typeface="Cambria Math" charset="0"/>
                              <a:ea typeface="Helvetica Neue Thin" charset="0"/>
                              <a:cs typeface="Helvetica Neue Thin" charset="0"/>
                            </a:rPr>
                            <m:t>𝑡</m:t>
                          </m:r>
                        </m:e>
                        <m:sub>
                          <m:r>
                            <a:rPr lang="en-US" sz="2400" i="1">
                              <a:solidFill>
                                <a:schemeClr val="tx1">
                                  <a:lumMod val="50000"/>
                                </a:schemeClr>
                              </a:solidFill>
                              <a:latin typeface="Cambria Math" charset="0"/>
                              <a:ea typeface="Helvetica Neue Thin" charset="0"/>
                              <a:cs typeface="Helvetica Neue Thin" charset="0"/>
                            </a:rPr>
                            <m:t>𝑛</m:t>
                          </m:r>
                        </m:sub>
                      </m:sSub>
                      <m:r>
                        <a:rPr lang="en-US" sz="2400" i="1">
                          <a:solidFill>
                            <a:schemeClr val="tx1">
                              <a:lumMod val="50000"/>
                            </a:schemeClr>
                          </a:solidFill>
                          <a:latin typeface="Cambria Math" charset="0"/>
                          <a:ea typeface="Helvetica Neue Thin" charset="0"/>
                          <a:cs typeface="Helvetica Neue Thin" charset="0"/>
                        </a:rPr>
                        <m:t>=</m:t>
                      </m:r>
                      <m:r>
                        <a:rPr lang="en-US" sz="2400" i="1">
                          <a:solidFill>
                            <a:schemeClr val="tx1">
                              <a:lumMod val="50000"/>
                            </a:schemeClr>
                          </a:solidFill>
                          <a:latin typeface="Cambria Math" charset="0"/>
                          <a:ea typeface="Cambria Math" charset="0"/>
                          <a:cs typeface="Cambria Math" charset="0"/>
                        </a:rPr>
                        <m:t>𝒩</m:t>
                      </m:r>
                      <m:d>
                        <m:dPr>
                          <m:ctrlPr>
                            <a:rPr lang="en-US" sz="2400" i="1">
                              <a:solidFill>
                                <a:schemeClr val="tx1">
                                  <a:lumMod val="50000"/>
                                </a:schemeClr>
                              </a:solidFill>
                              <a:latin typeface="Cambria Math" charset="0"/>
                              <a:ea typeface="Cambria Math" charset="0"/>
                              <a:cs typeface="Cambria Math" charset="0"/>
                            </a:rPr>
                          </m:ctrlPr>
                        </m:dPr>
                        <m:e>
                          <m:r>
                            <a:rPr lang="en-US" sz="2400" i="1">
                              <a:solidFill>
                                <a:schemeClr val="tx1">
                                  <a:lumMod val="50000"/>
                                </a:schemeClr>
                              </a:solidFill>
                              <a:latin typeface="Cambria Math" charset="0"/>
                              <a:ea typeface="Cambria Math" charset="0"/>
                              <a:cs typeface="Cambria Math" charset="0"/>
                            </a:rPr>
                            <m:t>𝜇</m:t>
                          </m:r>
                          <m:r>
                            <a:rPr lang="en-US" sz="2400" i="1">
                              <a:solidFill>
                                <a:schemeClr val="tx1">
                                  <a:lumMod val="50000"/>
                                </a:schemeClr>
                              </a:solidFill>
                              <a:latin typeface="Cambria Math" charset="0"/>
                              <a:ea typeface="Cambria Math" charset="0"/>
                              <a:cs typeface="Cambria Math" charset="0"/>
                            </a:rPr>
                            <m:t>, </m:t>
                          </m:r>
                          <m:r>
                            <a:rPr lang="en-US" sz="2400" b="0" i="1" smtClean="0">
                              <a:solidFill>
                                <a:schemeClr val="tx1">
                                  <a:lumMod val="50000"/>
                                </a:schemeClr>
                              </a:solidFill>
                              <a:latin typeface="Cambria Math" charset="0"/>
                              <a:ea typeface="Cambria Math" charset="0"/>
                              <a:cs typeface="Cambria Math" charset="0"/>
                            </a:rPr>
                            <m:t>𝑊</m:t>
                          </m:r>
                          <m:sSup>
                            <m:sSupPr>
                              <m:ctrlPr>
                                <a:rPr lang="en-US" sz="2400" i="1">
                                  <a:solidFill>
                                    <a:schemeClr val="tx1">
                                      <a:lumMod val="50000"/>
                                    </a:schemeClr>
                                  </a:solidFill>
                                  <a:latin typeface="Cambria Math" charset="0"/>
                                  <a:ea typeface="Cambria Math" charset="0"/>
                                  <a:cs typeface="Cambria Math" charset="0"/>
                                </a:rPr>
                              </m:ctrlPr>
                            </m:sSupPr>
                            <m:e>
                              <m:r>
                                <a:rPr lang="en-US" sz="2400" b="0" i="1" smtClean="0">
                                  <a:solidFill>
                                    <a:schemeClr val="tx1">
                                      <a:lumMod val="50000"/>
                                    </a:schemeClr>
                                  </a:solidFill>
                                  <a:latin typeface="Cambria Math" charset="0"/>
                                  <a:ea typeface="Cambria Math" charset="0"/>
                                  <a:cs typeface="Cambria Math" charset="0"/>
                                </a:rPr>
                                <m:t>𝑊</m:t>
                              </m:r>
                            </m:e>
                            <m:sup>
                              <m:r>
                                <a:rPr lang="en-US" sz="2400" b="0" i="1" smtClean="0">
                                  <a:solidFill>
                                    <a:schemeClr val="tx1">
                                      <a:lumMod val="50000"/>
                                    </a:schemeClr>
                                  </a:solidFill>
                                  <a:latin typeface="Cambria Math" charset="0"/>
                                  <a:ea typeface="Cambria Math" charset="0"/>
                                  <a:cs typeface="Cambria Math" charset="0"/>
                                </a:rPr>
                                <m:t>𝑇</m:t>
                              </m:r>
                            </m:sup>
                          </m:sSup>
                          <m:r>
                            <a:rPr lang="en-US" sz="2400" b="0" i="1" smtClean="0">
                              <a:solidFill>
                                <a:schemeClr val="tx1">
                                  <a:lumMod val="50000"/>
                                </a:schemeClr>
                              </a:solidFill>
                              <a:latin typeface="Cambria Math" charset="0"/>
                              <a:ea typeface="Cambria Math" charset="0"/>
                              <a:cs typeface="Cambria Math" charset="0"/>
                            </a:rPr>
                            <m:t>+</m:t>
                          </m:r>
                          <m:sSup>
                            <m:sSupPr>
                              <m:ctrlPr>
                                <a:rPr lang="en-US" sz="2400" i="1">
                                  <a:solidFill>
                                    <a:schemeClr val="tx1">
                                      <a:lumMod val="50000"/>
                                    </a:schemeClr>
                                  </a:solidFill>
                                  <a:latin typeface="Cambria Math" charset="0"/>
                                  <a:ea typeface="Cambria Math" charset="0"/>
                                  <a:cs typeface="Cambria Math" charset="0"/>
                                </a:rPr>
                              </m:ctrlPr>
                            </m:sSupPr>
                            <m:e>
                              <m:r>
                                <a:rPr lang="en-US" sz="2400" i="1">
                                  <a:solidFill>
                                    <a:schemeClr val="tx1">
                                      <a:lumMod val="50000"/>
                                    </a:schemeClr>
                                  </a:solidFill>
                                  <a:latin typeface="Cambria Math" charset="0"/>
                                  <a:ea typeface="Cambria Math" charset="0"/>
                                  <a:cs typeface="Cambria Math" charset="0"/>
                                </a:rPr>
                                <m:t>𝜎</m:t>
                              </m:r>
                            </m:e>
                            <m:sup>
                              <m:r>
                                <a:rPr lang="en-US" sz="2400" i="1">
                                  <a:solidFill>
                                    <a:schemeClr val="tx1">
                                      <a:lumMod val="50000"/>
                                    </a:schemeClr>
                                  </a:solidFill>
                                  <a:latin typeface="Cambria Math" charset="0"/>
                                  <a:ea typeface="Cambria Math" charset="0"/>
                                  <a:cs typeface="Cambria Math" charset="0"/>
                                </a:rPr>
                                <m:t>2</m:t>
                              </m:r>
                            </m:sup>
                          </m:sSup>
                          <m:r>
                            <a:rPr lang="en-US" sz="2400" i="1">
                              <a:solidFill>
                                <a:schemeClr val="tx1">
                                  <a:lumMod val="50000"/>
                                </a:schemeClr>
                              </a:solidFill>
                              <a:latin typeface="Cambria Math" charset="0"/>
                              <a:ea typeface="Cambria Math" charset="0"/>
                              <a:cs typeface="Cambria Math" charset="0"/>
                            </a:rPr>
                            <m:t>𝐼</m:t>
                          </m:r>
                        </m:e>
                      </m:d>
                    </m:oMath>
                  </m:oMathPara>
                </a14:m>
                <a:endParaRPr lang="en-US" sz="2400" dirty="0">
                  <a:solidFill>
                    <a:schemeClr val="tx1">
                      <a:lumMod val="50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3631087" y="5430422"/>
                <a:ext cx="3422027" cy="461665"/>
              </a:xfrm>
              <a:prstGeom prst="rect">
                <a:avLst/>
              </a:prstGeom>
              <a:blipFill rotWithShape="0">
                <a:blip r:embed="rId5"/>
                <a:stretch>
                  <a:fillRect b="-6579"/>
                </a:stretch>
              </a:blipFill>
            </p:spPr>
            <p:txBody>
              <a:bodyPr/>
              <a:lstStyle/>
              <a:p>
                <a:r>
                  <a:rPr lang="en-US">
                    <a:noFill/>
                  </a:rPr>
                  <a:t> </a:t>
                </a:r>
              </a:p>
            </p:txBody>
          </p:sp>
        </mc:Fallback>
      </mc:AlternateContent>
      <p:sp>
        <p:nvSpPr>
          <p:cNvPr id="12" name="Alternate Process 11"/>
          <p:cNvSpPr/>
          <p:nvPr/>
        </p:nvSpPr>
        <p:spPr>
          <a:xfrm>
            <a:off x="9582912" y="1011265"/>
            <a:ext cx="1669214" cy="3170591"/>
          </a:xfrm>
          <a:prstGeom prst="flowChartAlternateProcess">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lumMod val="50000"/>
                </a:schemeClr>
              </a:solidFill>
            </a:endParaRPr>
          </a:p>
        </p:txBody>
      </p:sp>
      <p:sp>
        <p:nvSpPr>
          <p:cNvPr id="13" name="Oval 12"/>
          <p:cNvSpPr/>
          <p:nvPr/>
        </p:nvSpPr>
        <p:spPr>
          <a:xfrm>
            <a:off x="10046208" y="1493043"/>
            <a:ext cx="731520" cy="7137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lumMod val="50000"/>
                </a:schemeClr>
              </a:solidFill>
            </a:endParaRPr>
          </a:p>
        </p:txBody>
      </p:sp>
      <p:sp>
        <p:nvSpPr>
          <p:cNvPr id="14" name="Oval 13"/>
          <p:cNvSpPr/>
          <p:nvPr/>
        </p:nvSpPr>
        <p:spPr>
          <a:xfrm>
            <a:off x="10046208" y="2837449"/>
            <a:ext cx="731520" cy="713709"/>
          </a:xfrm>
          <a:prstGeom prst="ellipse">
            <a:avLst/>
          </a:prstGeom>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lumMod val="50000"/>
                </a:schemeClr>
              </a:solidFill>
            </a:endParaRPr>
          </a:p>
        </p:txBody>
      </p:sp>
      <p:cxnSp>
        <p:nvCxnSpPr>
          <p:cNvPr id="16" name="Straight Arrow Connector 15"/>
          <p:cNvCxnSpPr>
            <a:stCxn id="13" idx="4"/>
          </p:cNvCxnSpPr>
          <p:nvPr/>
        </p:nvCxnSpPr>
        <p:spPr>
          <a:xfrm>
            <a:off x="10411968" y="2206752"/>
            <a:ext cx="0" cy="60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9192768" y="3194303"/>
            <a:ext cx="85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1"/>
          </p:cNvCxnSpPr>
          <p:nvPr/>
        </p:nvCxnSpPr>
        <p:spPr>
          <a:xfrm>
            <a:off x="9133827" y="2359004"/>
            <a:ext cx="1019510" cy="582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4" idx="6"/>
          </p:cNvCxnSpPr>
          <p:nvPr/>
        </p:nvCxnSpPr>
        <p:spPr>
          <a:xfrm flipH="1">
            <a:off x="10777728" y="3194303"/>
            <a:ext cx="8645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8735269" y="2024244"/>
                <a:ext cx="609782" cy="538609"/>
              </a:xfrm>
              <a:prstGeom prst="rect">
                <a:avLst/>
              </a:prstGeom>
            </p:spPr>
            <p:txBody>
              <a:bodyPr wrap="non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sSup>
                        <m:sSupPr>
                          <m:ctrlPr>
                            <a:rPr lang="en-US" sz="2400" i="1" smtClean="0">
                              <a:solidFill>
                                <a:schemeClr val="tx1">
                                  <a:lumMod val="50000"/>
                                </a:schemeClr>
                              </a:solidFill>
                              <a:latin typeface="Cambria Math" charset="0"/>
                              <a:ea typeface="Cambria Math" charset="0"/>
                              <a:cs typeface="Cambria Math" charset="0"/>
                            </a:rPr>
                          </m:ctrlPr>
                        </m:sSupPr>
                        <m:e>
                          <m:r>
                            <a:rPr lang="en-US" sz="2400" i="1">
                              <a:solidFill>
                                <a:schemeClr val="tx1">
                                  <a:lumMod val="50000"/>
                                </a:schemeClr>
                              </a:solidFill>
                              <a:latin typeface="Cambria Math" charset="0"/>
                              <a:ea typeface="Cambria Math" charset="0"/>
                              <a:cs typeface="Cambria Math" charset="0"/>
                            </a:rPr>
                            <m:t>𝜎</m:t>
                          </m:r>
                        </m:e>
                        <m:sup>
                          <m:r>
                            <a:rPr lang="en-US" sz="2400" i="1">
                              <a:solidFill>
                                <a:schemeClr val="tx1">
                                  <a:lumMod val="50000"/>
                                </a:schemeClr>
                              </a:solidFill>
                              <a:latin typeface="Cambria Math" charset="0"/>
                              <a:ea typeface="Cambria Math" charset="0"/>
                              <a:cs typeface="Cambria Math" charset="0"/>
                            </a:rPr>
                            <m:t>2</m:t>
                          </m:r>
                        </m:sup>
                      </m:sSup>
                    </m:oMath>
                  </m:oMathPara>
                </a14:m>
                <a:endParaRPr lang="en-US" sz="2400" dirty="0">
                  <a:solidFill>
                    <a:schemeClr val="tx1">
                      <a:lumMod val="50000"/>
                    </a:schemeClr>
                  </a:solidFill>
                  <a:latin typeface="Helvetica Neue Thin" charset="0"/>
                  <a:ea typeface="Helvetica Neue Thin" charset="0"/>
                  <a:cs typeface="Helvetica Neue Thin"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8735269" y="2024244"/>
                <a:ext cx="609782" cy="53860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1594232" y="2994248"/>
                <a:ext cx="49603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lumMod val="50000"/>
                            </a:schemeClr>
                          </a:solidFill>
                          <a:latin typeface="Cambria Math" charset="0"/>
                          <a:ea typeface="Cambria Math" charset="0"/>
                          <a:cs typeface="Cambria Math" charset="0"/>
                        </a:rPr>
                        <m:t>𝑊</m:t>
                      </m:r>
                    </m:oMath>
                  </m:oMathPara>
                </a14:m>
                <a:endParaRPr lang="en-US" sz="2000" dirty="0">
                  <a:solidFill>
                    <a:schemeClr val="tx1">
                      <a:lumMod val="50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11594232" y="2994248"/>
                <a:ext cx="496033" cy="40011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762586" y="2946276"/>
                <a:ext cx="430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lumMod val="50000"/>
                            </a:schemeClr>
                          </a:solidFill>
                          <a:latin typeface="Cambria Math" charset="0"/>
                          <a:ea typeface="Cambria Math" charset="0"/>
                          <a:cs typeface="Cambria Math" charset="0"/>
                        </a:rPr>
                        <m:t>𝜇</m:t>
                      </m:r>
                    </m:oMath>
                  </m:oMathPara>
                </a14:m>
                <a:endParaRPr lang="en-US" sz="2400" dirty="0">
                  <a:solidFill>
                    <a:schemeClr val="tx1">
                      <a:lumMod val="50000"/>
                    </a:schemeClr>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8762586" y="2946276"/>
                <a:ext cx="430182" cy="461665"/>
              </a:xfrm>
              <a:prstGeom prst="rect">
                <a:avLst/>
              </a:prstGeom>
              <a:blipFill rotWithShape="0">
                <a:blip r:embed="rId8"/>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10153337" y="2929776"/>
                <a:ext cx="5334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50000"/>
                                </a:schemeClr>
                              </a:solidFill>
                              <a:latin typeface="Cambria Math" charset="0"/>
                              <a:ea typeface="Helvetica Neue Thin" charset="0"/>
                              <a:cs typeface="Helvetica Neue Thin" charset="0"/>
                            </a:rPr>
                          </m:ctrlPr>
                        </m:sSubPr>
                        <m:e>
                          <m:r>
                            <a:rPr lang="en-US" sz="2400" b="0" i="1" smtClean="0">
                              <a:solidFill>
                                <a:schemeClr val="tx1">
                                  <a:lumMod val="50000"/>
                                </a:schemeClr>
                              </a:solidFill>
                              <a:latin typeface="Cambria Math" charset="0"/>
                              <a:ea typeface="Helvetica Neue Thin" charset="0"/>
                              <a:cs typeface="Helvetica Neue Thin" charset="0"/>
                            </a:rPr>
                            <m:t>𝑡</m:t>
                          </m:r>
                        </m:e>
                        <m:sub>
                          <m:r>
                            <a:rPr lang="en-US" sz="2400" i="1">
                              <a:solidFill>
                                <a:schemeClr val="tx1">
                                  <a:lumMod val="50000"/>
                                </a:schemeClr>
                              </a:solidFill>
                              <a:latin typeface="Cambria Math" charset="0"/>
                              <a:ea typeface="Helvetica Neue Thin" charset="0"/>
                              <a:cs typeface="Helvetica Neue Thin" charset="0"/>
                            </a:rPr>
                            <m:t>𝑛</m:t>
                          </m:r>
                        </m:sub>
                      </m:sSub>
                    </m:oMath>
                  </m:oMathPara>
                </a14:m>
                <a:endParaRPr lang="en-US" sz="2400" dirty="0">
                  <a:solidFill>
                    <a:schemeClr val="tx1">
                      <a:lumMod val="50000"/>
                    </a:schemeClr>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10153337" y="2929776"/>
                <a:ext cx="533415" cy="461665"/>
              </a:xfrm>
              <a:prstGeom prst="rect">
                <a:avLst/>
              </a:prstGeom>
              <a:blipFill rotWithShape="0">
                <a:blip r:embed="rId9"/>
                <a:stretch>
                  <a:fillRect/>
                </a:stretch>
              </a:blipFill>
            </p:spPr>
            <p:txBody>
              <a:bodyPr/>
              <a:lstStyle/>
              <a:p>
                <a:r>
                  <a:rPr lang="en-US">
                    <a:noFill/>
                  </a:rPr>
                  <a:t> </a:t>
                </a:r>
              </a:p>
            </p:txBody>
          </p:sp>
        </mc:Fallback>
      </mc:AlternateContent>
      <p:sp>
        <p:nvSpPr>
          <p:cNvPr id="33" name="TextBox 32"/>
          <p:cNvSpPr txBox="1"/>
          <p:nvPr/>
        </p:nvSpPr>
        <p:spPr>
          <a:xfrm>
            <a:off x="10800136" y="3680808"/>
            <a:ext cx="300723" cy="424732"/>
          </a:xfrm>
          <a:prstGeom prst="rect">
            <a:avLst/>
          </a:prstGeom>
          <a:noFill/>
        </p:spPr>
        <p:txBody>
          <a:bodyPr wrap="none" lIns="0" rtlCol="0" anchor="t">
            <a:spAutoFit/>
          </a:bodyPr>
          <a:lstStyle/>
          <a:p>
            <a:pPr>
              <a:lnSpc>
                <a:spcPct val="90000"/>
              </a:lnSpc>
            </a:pPr>
            <a:r>
              <a:rPr lang="en-US" sz="2400" dirty="0" smtClean="0">
                <a:solidFill>
                  <a:schemeClr val="tx1">
                    <a:lumMod val="50000"/>
                  </a:schemeClr>
                </a:solidFill>
                <a:latin typeface="Helvetica Neue Thin" charset="0"/>
                <a:ea typeface="Helvetica Neue Thin" charset="0"/>
                <a:cs typeface="Helvetica Neue Thin" charset="0"/>
              </a:rPr>
              <a:t>N</a:t>
            </a:r>
          </a:p>
        </p:txBody>
      </p:sp>
      <mc:AlternateContent xmlns:mc="http://schemas.openxmlformats.org/markup-compatibility/2006" xmlns:a14="http://schemas.microsoft.com/office/drawing/2010/main">
        <mc:Choice Requires="a14">
          <p:sp>
            <p:nvSpPr>
              <p:cNvPr id="34" name="Rectangle 33"/>
              <p:cNvSpPr/>
              <p:nvPr/>
            </p:nvSpPr>
            <p:spPr>
              <a:xfrm>
                <a:off x="10123684" y="1569654"/>
                <a:ext cx="57656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50000"/>
                                </a:schemeClr>
                              </a:solidFill>
                              <a:latin typeface="Cambria Math" charset="0"/>
                              <a:ea typeface="Helvetica Neue Thin" charset="0"/>
                              <a:cs typeface="Helvetica Neue Thin" charset="0"/>
                            </a:rPr>
                          </m:ctrlPr>
                        </m:sSubPr>
                        <m:e>
                          <m:r>
                            <a:rPr lang="en-US" sz="2400" b="0" i="1" smtClean="0">
                              <a:solidFill>
                                <a:schemeClr val="tx1">
                                  <a:lumMod val="50000"/>
                                </a:schemeClr>
                              </a:solidFill>
                              <a:latin typeface="Cambria Math" charset="0"/>
                              <a:ea typeface="Helvetica Neue Thin" charset="0"/>
                              <a:cs typeface="Helvetica Neue Thin" charset="0"/>
                            </a:rPr>
                            <m:t>𝑥</m:t>
                          </m:r>
                        </m:e>
                        <m:sub>
                          <m:r>
                            <a:rPr lang="en-US" sz="2400" i="1">
                              <a:solidFill>
                                <a:schemeClr val="tx1">
                                  <a:lumMod val="50000"/>
                                </a:schemeClr>
                              </a:solidFill>
                              <a:latin typeface="Cambria Math" charset="0"/>
                              <a:ea typeface="Helvetica Neue Thin" charset="0"/>
                              <a:cs typeface="Helvetica Neue Thin" charset="0"/>
                            </a:rPr>
                            <m:t>𝑛</m:t>
                          </m:r>
                        </m:sub>
                      </m:sSub>
                    </m:oMath>
                  </m:oMathPara>
                </a14:m>
                <a:endParaRPr lang="en-US" sz="2400" dirty="0">
                  <a:solidFill>
                    <a:schemeClr val="tx1">
                      <a:lumMod val="50000"/>
                    </a:schemeClr>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10123684" y="1569654"/>
                <a:ext cx="576568" cy="461665"/>
              </a:xfrm>
              <a:prstGeom prst="rect">
                <a:avLst/>
              </a:prstGeom>
              <a:blipFill rotWithShape="0">
                <a:blip r:embed="rId10"/>
                <a:stretch>
                  <a:fillRect/>
                </a:stretch>
              </a:blipFill>
            </p:spPr>
            <p:txBody>
              <a:bodyPr/>
              <a:lstStyle/>
              <a:p>
                <a:r>
                  <a:rPr lang="en-US">
                    <a:noFill/>
                  </a:rPr>
                  <a:t> </a:t>
                </a:r>
              </a:p>
            </p:txBody>
          </p:sp>
        </mc:Fallback>
      </mc:AlternateContent>
      <p:sp>
        <p:nvSpPr>
          <p:cNvPr id="35" name="TextBox 34"/>
          <p:cNvSpPr txBox="1"/>
          <p:nvPr/>
        </p:nvSpPr>
        <p:spPr>
          <a:xfrm>
            <a:off x="10435652" y="463506"/>
            <a:ext cx="1740348" cy="341632"/>
          </a:xfrm>
          <a:prstGeom prst="rect">
            <a:avLst/>
          </a:prstGeom>
          <a:noFill/>
        </p:spPr>
        <p:txBody>
          <a:bodyPr wrap="none" lIns="0" rtlCol="0" anchor="t">
            <a:spAutoFit/>
          </a:bodyPr>
          <a:lstStyle/>
          <a:p>
            <a:pPr>
              <a:lnSpc>
                <a:spcPct val="90000"/>
              </a:lnSpc>
            </a:pPr>
            <a:r>
              <a:rPr lang="en-US" b="1" dirty="0" smtClean="0">
                <a:solidFill>
                  <a:schemeClr val="tx1">
                    <a:lumMod val="50000"/>
                  </a:schemeClr>
                </a:solidFill>
                <a:latin typeface="Helvetica Neue Thin" charset="0"/>
                <a:ea typeface="Helvetica Neue Thin" charset="0"/>
                <a:cs typeface="Helvetica Neue Thin" charset="0"/>
              </a:rPr>
              <a:t>Latent Variable</a:t>
            </a:r>
          </a:p>
        </p:txBody>
      </p:sp>
      <p:cxnSp>
        <p:nvCxnSpPr>
          <p:cNvPr id="36" name="Straight Arrow Connector 35"/>
          <p:cNvCxnSpPr>
            <a:stCxn id="35" idx="2"/>
            <a:endCxn id="13" idx="0"/>
          </p:cNvCxnSpPr>
          <p:nvPr/>
        </p:nvCxnSpPr>
        <p:spPr>
          <a:xfrm flipH="1">
            <a:off x="10411968" y="805138"/>
            <a:ext cx="893858" cy="687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221488"/>
            <a:ext cx="10110710" cy="701731"/>
          </a:xfrm>
        </p:spPr>
        <p:txBody>
          <a:bodyPr/>
          <a:lstStyle/>
          <a:p>
            <a:r>
              <a:rPr lang="fr-FR" b="1" dirty="0" smtClean="0">
                <a:solidFill>
                  <a:schemeClr val="accent1"/>
                </a:solidFill>
                <a:cs typeface="Segoe UI Light" panose="020B0502040204020203" pitchFamily="34" charset="0"/>
              </a:rPr>
              <a:t>PPCA</a:t>
            </a:r>
            <a:r>
              <a:rPr lang="fr-FR" b="1" dirty="0">
                <a:solidFill>
                  <a:schemeClr val="accent1"/>
                </a:solidFill>
                <a:cs typeface="Segoe UI Light" panose="020B0502040204020203" pitchFamily="34" charset="0"/>
              </a:rPr>
              <a:t> </a:t>
            </a:r>
            <a:r>
              <a:rPr lang="fr-FR" b="1" dirty="0" smtClean="0">
                <a:cs typeface="Segoe UI Light" panose="020B0502040204020203" pitchFamily="34" charset="0"/>
              </a:rPr>
              <a:t>Implementation</a:t>
            </a:r>
            <a:endParaRPr lang="fr-FR" b="1" dirty="0">
              <a:cs typeface="Segoe UI Light" panose="020B0502040204020203"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658368" y="923219"/>
                <a:ext cx="10741152" cy="5393592"/>
              </a:xfrm>
              <a:prstGeom prst="rect">
                <a:avLst/>
              </a:prstGeom>
              <a:noFill/>
            </p:spPr>
            <p:txBody>
              <a:bodyPr wrap="square" lIns="0" rtlCol="0" anchor="t">
                <a:spAutoFit/>
              </a:bodyPr>
              <a:lstStyle/>
              <a:p>
                <a:pPr marL="342900" indent="-342900">
                  <a:spcBef>
                    <a:spcPts val="600"/>
                  </a:spcBef>
                  <a:spcAft>
                    <a:spcPts val="600"/>
                  </a:spcAft>
                  <a:buFont typeface="Wingdings" charset="2"/>
                  <a:buChar char="Ø"/>
                </a:pPr>
                <a:r>
                  <a:rPr lang="en-US" b="1" dirty="0" smtClean="0">
                    <a:solidFill>
                      <a:schemeClr val="tx1">
                        <a:lumMod val="50000"/>
                      </a:schemeClr>
                    </a:solidFill>
                    <a:latin typeface="Helvetica Neue Thin" charset="0"/>
                    <a:ea typeface="Helvetica Neue Thin" charset="0"/>
                    <a:cs typeface="Helvetica Neue Thin" charset="0"/>
                  </a:rPr>
                  <a:t>Log Likelihood is defined as</a:t>
                </a:r>
                <a:endParaRPr lang="en-US" b="1" dirty="0">
                  <a:solidFill>
                    <a:schemeClr val="tx1">
                      <a:lumMod val="50000"/>
                    </a:schemeClr>
                  </a:solidFill>
                  <a:latin typeface="Helvetica Neue Thin" charset="0"/>
                  <a:ea typeface="Helvetica Neue Thin" charset="0"/>
                  <a:cs typeface="Helvetica Neue Thin" charset="0"/>
                </a:endParaRPr>
              </a:p>
              <a:p>
                <a:pPr algn="ctr">
                  <a:spcBef>
                    <a:spcPts val="600"/>
                  </a:spcBef>
                  <a:spcAft>
                    <a:spcPts val="600"/>
                  </a:spcAft>
                </a:pPr>
                <a14:m>
                  <m:oMath xmlns:m="http://schemas.openxmlformats.org/officeDocument/2006/math">
                    <m:r>
                      <a:rPr lang="en-US" b="0" i="1" smtClean="0">
                        <a:solidFill>
                          <a:schemeClr val="tx1">
                            <a:lumMod val="50000"/>
                          </a:schemeClr>
                        </a:solidFill>
                        <a:latin typeface="Cambria Math" charset="0"/>
                        <a:ea typeface="Cambria Math" charset="0"/>
                        <a:cs typeface="Cambria Math" charset="0"/>
                      </a:rPr>
                      <m:t>ℒ</m:t>
                    </m:r>
                    <m:r>
                      <a:rPr lang="en-US" i="1">
                        <a:solidFill>
                          <a:schemeClr val="tx1">
                            <a:lumMod val="50000"/>
                          </a:schemeClr>
                        </a:solidFill>
                        <a:latin typeface="Cambria Math" charset="0"/>
                        <a:ea typeface="Cambria Math" charset="0"/>
                        <a:cs typeface="Cambria Math" charset="0"/>
                      </a:rPr>
                      <m:t>ℒ</m:t>
                    </m:r>
                    <m:r>
                      <a:rPr lang="en-US" b="0" i="1" smtClean="0">
                        <a:solidFill>
                          <a:schemeClr val="tx1">
                            <a:lumMod val="50000"/>
                          </a:schemeClr>
                        </a:solidFill>
                        <a:latin typeface="Cambria Math" charset="0"/>
                        <a:ea typeface="Helvetica Neue Thin" charset="0"/>
                        <a:cs typeface="Helvetica Neue Thin" charset="0"/>
                      </a:rPr>
                      <m:t>=− </m:t>
                    </m:r>
                    <m:f>
                      <m:fPr>
                        <m:ctrlPr>
                          <a:rPr lang="bg-BG" b="0" i="1" smtClean="0">
                            <a:solidFill>
                              <a:schemeClr val="tx1">
                                <a:lumMod val="50000"/>
                              </a:schemeClr>
                            </a:solidFill>
                            <a:latin typeface="Cambria Math" charset="0"/>
                            <a:ea typeface="Helvetica Neue Thin" charset="0"/>
                            <a:cs typeface="Helvetica Neue Thin" charset="0"/>
                          </a:rPr>
                        </m:ctrlPr>
                      </m:fPr>
                      <m:num>
                        <m:r>
                          <a:rPr lang="en-US" b="0" i="1" smtClean="0">
                            <a:solidFill>
                              <a:schemeClr val="tx1">
                                <a:lumMod val="50000"/>
                              </a:schemeClr>
                            </a:solidFill>
                            <a:latin typeface="Cambria Math" charset="0"/>
                            <a:ea typeface="Helvetica Neue Thin" charset="0"/>
                            <a:cs typeface="Helvetica Neue Thin" charset="0"/>
                          </a:rPr>
                          <m:t>𝑁</m:t>
                        </m:r>
                      </m:num>
                      <m:den>
                        <m:r>
                          <a:rPr lang="en-US" b="0" i="1" smtClean="0">
                            <a:solidFill>
                              <a:schemeClr val="tx1">
                                <a:lumMod val="50000"/>
                              </a:schemeClr>
                            </a:solidFill>
                            <a:latin typeface="Cambria Math" charset="0"/>
                            <a:ea typeface="Helvetica Neue Thin" charset="0"/>
                            <a:cs typeface="Helvetica Neue Thin" charset="0"/>
                          </a:rPr>
                          <m:t>2</m:t>
                        </m:r>
                      </m:den>
                    </m:f>
                    <m:d>
                      <m:dPr>
                        <m:begChr m:val="{"/>
                        <m:ctrlPr>
                          <a:rPr lang="en-US" b="0" i="1" smtClean="0">
                            <a:solidFill>
                              <a:schemeClr val="tx1">
                                <a:lumMod val="50000"/>
                              </a:schemeClr>
                            </a:solidFill>
                            <a:latin typeface="Cambria Math" charset="0"/>
                            <a:ea typeface="Helvetica Neue Thin" charset="0"/>
                            <a:cs typeface="Helvetica Neue Thin" charset="0"/>
                          </a:rPr>
                        </m:ctrlPr>
                      </m:dPr>
                      <m:e>
                        <m:r>
                          <a:rPr lang="en-US" b="0" i="1" smtClean="0">
                            <a:solidFill>
                              <a:schemeClr val="tx1">
                                <a:lumMod val="50000"/>
                              </a:schemeClr>
                            </a:solidFill>
                            <a:latin typeface="Cambria Math" charset="0"/>
                            <a:ea typeface="Helvetica Neue Thin" charset="0"/>
                            <a:cs typeface="Helvetica Neue Thin" charset="0"/>
                          </a:rPr>
                          <m:t>𝑑</m:t>
                        </m:r>
                        <m:func>
                          <m:funcPr>
                            <m:ctrlPr>
                              <a:rPr lang="en-US" b="0" i="1" smtClean="0">
                                <a:solidFill>
                                  <a:schemeClr val="tx1">
                                    <a:lumMod val="50000"/>
                                  </a:schemeClr>
                                </a:solidFill>
                                <a:latin typeface="Cambria Math" charset="0"/>
                                <a:ea typeface="Helvetica Neue Thin" charset="0"/>
                                <a:cs typeface="Helvetica Neue Thin" charset="0"/>
                              </a:rPr>
                            </m:ctrlPr>
                          </m:funcPr>
                          <m:fName>
                            <m:r>
                              <m:rPr>
                                <m:sty m:val="p"/>
                              </m:rPr>
                              <a:rPr lang="en-US" b="0" i="0" smtClean="0">
                                <a:solidFill>
                                  <a:schemeClr val="tx1">
                                    <a:lumMod val="50000"/>
                                  </a:schemeClr>
                                </a:solidFill>
                                <a:latin typeface="Cambria Math" charset="0"/>
                                <a:ea typeface="Helvetica Neue Thin" charset="0"/>
                                <a:cs typeface="Helvetica Neue Thin" charset="0"/>
                              </a:rPr>
                              <m:t>ln</m:t>
                            </m:r>
                          </m:fName>
                          <m:e>
                            <m:d>
                              <m:dPr>
                                <m:ctrlPr>
                                  <a:rPr lang="en-US" b="0" i="1" smtClean="0">
                                    <a:solidFill>
                                      <a:schemeClr val="tx1">
                                        <a:lumMod val="50000"/>
                                      </a:schemeClr>
                                    </a:solidFill>
                                    <a:latin typeface="Cambria Math" charset="0"/>
                                    <a:ea typeface="Helvetica Neue Thin" charset="0"/>
                                    <a:cs typeface="Helvetica Neue Thin" charset="0"/>
                                  </a:rPr>
                                </m:ctrlPr>
                              </m:dPr>
                              <m:e>
                                <m:r>
                                  <a:rPr lang="en-US" b="0" i="1" smtClean="0">
                                    <a:solidFill>
                                      <a:schemeClr val="tx1">
                                        <a:lumMod val="50000"/>
                                      </a:schemeClr>
                                    </a:solidFill>
                                    <a:latin typeface="Cambria Math" charset="0"/>
                                    <a:ea typeface="Helvetica Neue Thin" charset="0"/>
                                    <a:cs typeface="Helvetica Neue Thin" charset="0"/>
                                  </a:rPr>
                                  <m:t>2</m:t>
                                </m:r>
                                <m:r>
                                  <a:rPr lang="en-US" b="0" i="1" smtClean="0">
                                    <a:solidFill>
                                      <a:schemeClr val="tx1">
                                        <a:lumMod val="50000"/>
                                      </a:schemeClr>
                                    </a:solidFill>
                                    <a:latin typeface="Cambria Math" charset="0"/>
                                    <a:ea typeface="Helvetica Neue Thin" charset="0"/>
                                    <a:cs typeface="Helvetica Neue Thin" charset="0"/>
                                  </a:rPr>
                                  <m:t>𝜋</m:t>
                                </m:r>
                              </m:e>
                            </m:d>
                            <m:r>
                              <a:rPr lang="en-US" b="0" i="1" smtClean="0">
                                <a:solidFill>
                                  <a:schemeClr val="tx1">
                                    <a:lumMod val="50000"/>
                                  </a:schemeClr>
                                </a:solidFill>
                                <a:latin typeface="Cambria Math" charset="0"/>
                                <a:ea typeface="Helvetica Neue Thin" charset="0"/>
                                <a:cs typeface="Helvetica Neue Thin" charset="0"/>
                              </a:rPr>
                              <m:t>+</m:t>
                            </m:r>
                            <m:func>
                              <m:funcPr>
                                <m:ctrlPr>
                                  <a:rPr lang="en-US" b="0" i="1" smtClean="0">
                                    <a:solidFill>
                                      <a:schemeClr val="tx1">
                                        <a:lumMod val="50000"/>
                                      </a:schemeClr>
                                    </a:solidFill>
                                    <a:latin typeface="Cambria Math" charset="0"/>
                                    <a:ea typeface="Helvetica Neue Thin" charset="0"/>
                                    <a:cs typeface="Helvetica Neue Thin" charset="0"/>
                                  </a:rPr>
                                </m:ctrlPr>
                              </m:funcPr>
                              <m:fName>
                                <m:r>
                                  <m:rPr>
                                    <m:sty m:val="p"/>
                                  </m:rPr>
                                  <a:rPr lang="en-US" b="0" i="0" smtClean="0">
                                    <a:solidFill>
                                      <a:schemeClr val="tx1">
                                        <a:lumMod val="50000"/>
                                      </a:schemeClr>
                                    </a:solidFill>
                                    <a:latin typeface="Cambria Math" charset="0"/>
                                    <a:ea typeface="Helvetica Neue Thin" charset="0"/>
                                    <a:cs typeface="Helvetica Neue Thin" charset="0"/>
                                  </a:rPr>
                                  <m:t>ln</m:t>
                                </m:r>
                              </m:fName>
                              <m:e>
                                <m:d>
                                  <m:dPr>
                                    <m:begChr m:val="|"/>
                                    <m:endChr m:val="|"/>
                                    <m:ctrlPr>
                                      <a:rPr lang="en-US" b="0" i="1" smtClean="0">
                                        <a:solidFill>
                                          <a:schemeClr val="tx1">
                                            <a:lumMod val="50000"/>
                                          </a:schemeClr>
                                        </a:solidFill>
                                        <a:latin typeface="Cambria Math" charset="0"/>
                                        <a:ea typeface="Helvetica Neue Thin" charset="0"/>
                                        <a:cs typeface="Helvetica Neue Thin" charset="0"/>
                                      </a:rPr>
                                    </m:ctrlPr>
                                  </m:dPr>
                                  <m:e>
                                    <m:r>
                                      <a:rPr lang="en-US" b="0" i="1" smtClean="0">
                                        <a:solidFill>
                                          <a:schemeClr val="tx1">
                                            <a:lumMod val="50000"/>
                                          </a:schemeClr>
                                        </a:solidFill>
                                        <a:latin typeface="Cambria Math" charset="0"/>
                                        <a:ea typeface="Helvetica Neue Thin" charset="0"/>
                                        <a:cs typeface="Helvetica Neue Thin" charset="0"/>
                                      </a:rPr>
                                      <m:t>𝑊</m:t>
                                    </m:r>
                                    <m:sSup>
                                      <m:sSupPr>
                                        <m:ctrlPr>
                                          <a:rPr lang="en-US" b="0" i="1" smtClean="0">
                                            <a:solidFill>
                                              <a:schemeClr val="tx1">
                                                <a:lumMod val="50000"/>
                                              </a:schemeClr>
                                            </a:solidFill>
                                            <a:latin typeface="Cambria Math" charset="0"/>
                                            <a:ea typeface="Helvetica Neue Thin" charset="0"/>
                                            <a:cs typeface="Helvetica Neue Thin" charset="0"/>
                                          </a:rPr>
                                        </m:ctrlPr>
                                      </m:sSupPr>
                                      <m:e>
                                        <m:r>
                                          <a:rPr lang="en-US" b="0" i="1" smtClean="0">
                                            <a:solidFill>
                                              <a:schemeClr val="tx1">
                                                <a:lumMod val="50000"/>
                                              </a:schemeClr>
                                            </a:solidFill>
                                            <a:latin typeface="Cambria Math" charset="0"/>
                                            <a:ea typeface="Helvetica Neue Thin" charset="0"/>
                                            <a:cs typeface="Helvetica Neue Thin" charset="0"/>
                                          </a:rPr>
                                          <m:t>𝑊</m:t>
                                        </m:r>
                                      </m:e>
                                      <m:sup>
                                        <m:r>
                                          <a:rPr lang="en-US" b="0" i="1" smtClean="0">
                                            <a:solidFill>
                                              <a:schemeClr val="tx1">
                                                <a:lumMod val="50000"/>
                                              </a:schemeClr>
                                            </a:solidFill>
                                            <a:latin typeface="Cambria Math" charset="0"/>
                                            <a:ea typeface="Helvetica Neue Thin" charset="0"/>
                                            <a:cs typeface="Helvetica Neue Thin" charset="0"/>
                                          </a:rPr>
                                          <m:t>𝑇</m:t>
                                        </m:r>
                                      </m:sup>
                                    </m:sSup>
                                    <m:r>
                                      <a:rPr lang="en-US" b="0" i="1" smtClean="0">
                                        <a:solidFill>
                                          <a:schemeClr val="tx1">
                                            <a:lumMod val="50000"/>
                                          </a:schemeClr>
                                        </a:solidFill>
                                        <a:latin typeface="Cambria Math" charset="0"/>
                                        <a:ea typeface="Helvetica Neue Thin" charset="0"/>
                                        <a:cs typeface="Helvetica Neue Thin" charset="0"/>
                                      </a:rPr>
                                      <m:t>+</m:t>
                                    </m:r>
                                    <m:sSup>
                                      <m:sSupPr>
                                        <m:ctrlPr>
                                          <a:rPr lang="en-US" b="0" i="1" smtClean="0">
                                            <a:solidFill>
                                              <a:schemeClr val="tx1">
                                                <a:lumMod val="50000"/>
                                              </a:schemeClr>
                                            </a:solidFill>
                                            <a:latin typeface="Cambria Math" charset="0"/>
                                            <a:ea typeface="Helvetica Neue Thin" charset="0"/>
                                            <a:cs typeface="Helvetica Neue Thin" charset="0"/>
                                          </a:rPr>
                                        </m:ctrlPr>
                                      </m:sSupPr>
                                      <m:e>
                                        <m:r>
                                          <a:rPr lang="en-US" b="0" i="1" smtClean="0">
                                            <a:solidFill>
                                              <a:schemeClr val="tx1">
                                                <a:lumMod val="50000"/>
                                              </a:schemeClr>
                                            </a:solidFill>
                                            <a:latin typeface="Cambria Math" charset="0"/>
                                            <a:ea typeface="Helvetica Neue Thin" charset="0"/>
                                            <a:cs typeface="Helvetica Neue Thin" charset="0"/>
                                          </a:rPr>
                                          <m:t>𝜎</m:t>
                                        </m:r>
                                      </m:e>
                                      <m:sup>
                                        <m:r>
                                          <a:rPr lang="en-US" b="0" i="1" smtClean="0">
                                            <a:solidFill>
                                              <a:schemeClr val="tx1">
                                                <a:lumMod val="50000"/>
                                              </a:schemeClr>
                                            </a:solidFill>
                                            <a:latin typeface="Cambria Math" charset="0"/>
                                            <a:ea typeface="Helvetica Neue Thin" charset="0"/>
                                            <a:cs typeface="Helvetica Neue Thin" charset="0"/>
                                          </a:rPr>
                                          <m:t>2</m:t>
                                        </m:r>
                                      </m:sup>
                                    </m:sSup>
                                    <m:r>
                                      <a:rPr lang="en-US" b="0" i="1" smtClean="0">
                                        <a:solidFill>
                                          <a:schemeClr val="tx1">
                                            <a:lumMod val="50000"/>
                                          </a:schemeClr>
                                        </a:solidFill>
                                        <a:latin typeface="Cambria Math" charset="0"/>
                                        <a:ea typeface="Helvetica Neue Thin" charset="0"/>
                                        <a:cs typeface="Helvetica Neue Thin" charset="0"/>
                                      </a:rPr>
                                      <m:t>𝐼</m:t>
                                    </m:r>
                                  </m:e>
                                </m:d>
                                <m:r>
                                  <a:rPr lang="en-US" b="0" i="1" smtClean="0">
                                    <a:solidFill>
                                      <a:schemeClr val="tx1">
                                        <a:lumMod val="50000"/>
                                      </a:schemeClr>
                                    </a:solidFill>
                                    <a:latin typeface="Cambria Math" charset="0"/>
                                    <a:ea typeface="Helvetica Neue Thin" charset="0"/>
                                    <a:cs typeface="Helvetica Neue Thin" charset="0"/>
                                  </a:rPr>
                                  <m:t>+</m:t>
                                </m:r>
                                <m:r>
                                  <a:rPr lang="en-US" b="0" i="1" smtClean="0">
                                    <a:solidFill>
                                      <a:schemeClr val="tx1">
                                        <a:lumMod val="50000"/>
                                      </a:schemeClr>
                                    </a:solidFill>
                                    <a:latin typeface="Cambria Math" charset="0"/>
                                    <a:ea typeface="Helvetica Neue Thin" charset="0"/>
                                    <a:cs typeface="Helvetica Neue Thin" charset="0"/>
                                  </a:rPr>
                                  <m:t>𝑡𝑟</m:t>
                                </m:r>
                                <m:r>
                                  <a:rPr lang="en-US" b="0" i="1" smtClean="0">
                                    <a:solidFill>
                                      <a:schemeClr val="tx1">
                                        <a:lumMod val="50000"/>
                                      </a:schemeClr>
                                    </a:solidFill>
                                    <a:latin typeface="Cambria Math" charset="0"/>
                                    <a:ea typeface="Helvetica Neue Thin" charset="0"/>
                                    <a:cs typeface="Helvetica Neue Thin" charset="0"/>
                                  </a:rPr>
                                  <m:t>(</m:t>
                                </m:r>
                                <m:sSup>
                                  <m:sSupPr>
                                    <m:ctrlPr>
                                      <a:rPr lang="en-US" b="0" i="1" smtClean="0">
                                        <a:solidFill>
                                          <a:schemeClr val="tx1">
                                            <a:lumMod val="50000"/>
                                          </a:schemeClr>
                                        </a:solidFill>
                                        <a:latin typeface="Cambria Math" charset="0"/>
                                        <a:ea typeface="Helvetica Neue Thin" charset="0"/>
                                        <a:cs typeface="Helvetica Neue Thin" charset="0"/>
                                      </a:rPr>
                                    </m:ctrlPr>
                                  </m:sSupPr>
                                  <m:e>
                                    <m:d>
                                      <m:dPr>
                                        <m:ctrlPr>
                                          <a:rPr lang="en-US" b="0" i="1" smtClean="0">
                                            <a:solidFill>
                                              <a:schemeClr val="tx1">
                                                <a:lumMod val="50000"/>
                                              </a:schemeClr>
                                            </a:solidFill>
                                            <a:latin typeface="Cambria Math" charset="0"/>
                                            <a:ea typeface="Helvetica Neue Thin" charset="0"/>
                                            <a:cs typeface="Helvetica Neue Thin" charset="0"/>
                                          </a:rPr>
                                        </m:ctrlPr>
                                      </m:dPr>
                                      <m:e>
                                        <m:sSup>
                                          <m:sSupPr>
                                            <m:ctrlPr>
                                              <a:rPr lang="en-US" i="1">
                                                <a:solidFill>
                                                  <a:schemeClr val="tx1">
                                                    <a:lumMod val="50000"/>
                                                  </a:schemeClr>
                                                </a:solidFill>
                                                <a:latin typeface="Cambria Math" charset="0"/>
                                                <a:ea typeface="Helvetica Neue Thin" charset="0"/>
                                                <a:cs typeface="Helvetica Neue Thin" charset="0"/>
                                              </a:rPr>
                                            </m:ctrlPr>
                                          </m:sSupPr>
                                          <m:e>
                                            <m:r>
                                              <a:rPr lang="en-US" b="0" i="1" smtClean="0">
                                                <a:solidFill>
                                                  <a:schemeClr val="tx1">
                                                    <a:lumMod val="50000"/>
                                                  </a:schemeClr>
                                                </a:solidFill>
                                                <a:latin typeface="Cambria Math" charset="0"/>
                                                <a:ea typeface="Helvetica Neue Thin" charset="0"/>
                                                <a:cs typeface="Helvetica Neue Thin" charset="0"/>
                                              </a:rPr>
                                              <m:t>𝑊</m:t>
                                            </m:r>
                                            <m:r>
                                              <a:rPr lang="en-US" i="1">
                                                <a:solidFill>
                                                  <a:schemeClr val="tx1">
                                                    <a:lumMod val="50000"/>
                                                  </a:schemeClr>
                                                </a:solidFill>
                                                <a:latin typeface="Cambria Math" charset="0"/>
                                                <a:ea typeface="Helvetica Neue Thin" charset="0"/>
                                                <a:cs typeface="Helvetica Neue Thin" charset="0"/>
                                              </a:rPr>
                                              <m:t>𝑊</m:t>
                                            </m:r>
                                          </m:e>
                                          <m:sup>
                                            <m:r>
                                              <a:rPr lang="en-US" i="1">
                                                <a:solidFill>
                                                  <a:schemeClr val="tx1">
                                                    <a:lumMod val="50000"/>
                                                  </a:schemeClr>
                                                </a:solidFill>
                                                <a:latin typeface="Cambria Math" charset="0"/>
                                                <a:ea typeface="Helvetica Neue Thin" charset="0"/>
                                                <a:cs typeface="Helvetica Neue Thin" charset="0"/>
                                              </a:rPr>
                                              <m:t>𝑇</m:t>
                                            </m:r>
                                          </m:sup>
                                        </m:sSup>
                                        <m:r>
                                          <a:rPr lang="en-US" i="1">
                                            <a:solidFill>
                                              <a:schemeClr val="tx1">
                                                <a:lumMod val="50000"/>
                                              </a:schemeClr>
                                            </a:solidFill>
                                            <a:latin typeface="Cambria Math" charset="0"/>
                                            <a:ea typeface="Helvetica Neue Thin" charset="0"/>
                                            <a:cs typeface="Helvetica Neue Thin" charset="0"/>
                                          </a:rPr>
                                          <m:t>+</m:t>
                                        </m:r>
                                        <m:sSup>
                                          <m:sSupPr>
                                            <m:ctrlPr>
                                              <a:rPr lang="en-US" i="1">
                                                <a:solidFill>
                                                  <a:schemeClr val="tx1">
                                                    <a:lumMod val="50000"/>
                                                  </a:schemeClr>
                                                </a:solidFill>
                                                <a:latin typeface="Cambria Math" charset="0"/>
                                                <a:ea typeface="Helvetica Neue Thin" charset="0"/>
                                                <a:cs typeface="Helvetica Neue Thin" charset="0"/>
                                              </a:rPr>
                                            </m:ctrlPr>
                                          </m:sSupPr>
                                          <m:e>
                                            <m:r>
                                              <a:rPr lang="en-US" i="1">
                                                <a:solidFill>
                                                  <a:schemeClr val="tx1">
                                                    <a:lumMod val="50000"/>
                                                  </a:schemeClr>
                                                </a:solidFill>
                                                <a:latin typeface="Cambria Math" charset="0"/>
                                                <a:ea typeface="Helvetica Neue Thin" charset="0"/>
                                                <a:cs typeface="Helvetica Neue Thin" charset="0"/>
                                              </a:rPr>
                                              <m:t>𝜎</m:t>
                                            </m:r>
                                          </m:e>
                                          <m:sup>
                                            <m:r>
                                              <a:rPr lang="en-US" i="1">
                                                <a:solidFill>
                                                  <a:schemeClr val="tx1">
                                                    <a:lumMod val="50000"/>
                                                  </a:schemeClr>
                                                </a:solidFill>
                                                <a:latin typeface="Cambria Math" charset="0"/>
                                                <a:ea typeface="Helvetica Neue Thin" charset="0"/>
                                                <a:cs typeface="Helvetica Neue Thin" charset="0"/>
                                              </a:rPr>
                                              <m:t>2</m:t>
                                            </m:r>
                                          </m:sup>
                                        </m:sSup>
                                        <m:r>
                                          <a:rPr lang="en-US" i="1">
                                            <a:solidFill>
                                              <a:schemeClr val="tx1">
                                                <a:lumMod val="50000"/>
                                              </a:schemeClr>
                                            </a:solidFill>
                                            <a:latin typeface="Cambria Math" charset="0"/>
                                            <a:ea typeface="Helvetica Neue Thin" charset="0"/>
                                            <a:cs typeface="Helvetica Neue Thin" charset="0"/>
                                          </a:rPr>
                                          <m:t>𝐼</m:t>
                                        </m:r>
                                      </m:e>
                                    </m:d>
                                  </m:e>
                                  <m:sup>
                                    <m:r>
                                      <a:rPr lang="en-US" b="0" i="1" smtClean="0">
                                        <a:solidFill>
                                          <a:schemeClr val="tx1">
                                            <a:lumMod val="50000"/>
                                          </a:schemeClr>
                                        </a:solidFill>
                                        <a:latin typeface="Cambria Math" charset="0"/>
                                        <a:ea typeface="Helvetica Neue Thin" charset="0"/>
                                        <a:cs typeface="Helvetica Neue Thin" charset="0"/>
                                      </a:rPr>
                                      <m:t>−1</m:t>
                                    </m:r>
                                  </m:sup>
                                </m:sSup>
                                <m:r>
                                  <a:rPr lang="en-US" b="0" i="1" smtClean="0">
                                    <a:solidFill>
                                      <a:schemeClr val="tx1">
                                        <a:lumMod val="50000"/>
                                      </a:schemeClr>
                                    </a:solidFill>
                                    <a:latin typeface="Cambria Math" charset="0"/>
                                    <a:ea typeface="Helvetica Neue Thin" charset="0"/>
                                    <a:cs typeface="Helvetica Neue Thin" charset="0"/>
                                  </a:rPr>
                                  <m:t>𝑆</m:t>
                                </m:r>
                              </m:e>
                            </m:func>
                          </m:e>
                        </m:func>
                      </m:e>
                    </m:d>
                    <m:r>
                      <a:rPr lang="en-US" b="0" i="0" smtClean="0">
                        <a:solidFill>
                          <a:schemeClr val="tx1">
                            <a:lumMod val="50000"/>
                          </a:schemeClr>
                        </a:solidFill>
                        <a:latin typeface="Cambria Math" charset="0"/>
                        <a:ea typeface="Helvetica Neue Thin" charset="0"/>
                        <a:cs typeface="Helvetica Neue Thin" charset="0"/>
                      </a:rPr>
                      <m:t> </m:t>
                    </m:r>
                  </m:oMath>
                </a14:m>
                <a:r>
                  <a:rPr lang="en-US" b="1" dirty="0" smtClean="0">
                    <a:solidFill>
                      <a:schemeClr val="tx1">
                        <a:lumMod val="50000"/>
                      </a:schemeClr>
                    </a:solidFill>
                    <a:latin typeface="Helvetica Neue Thin" charset="0"/>
                    <a:ea typeface="Helvetica Neue Thin" charset="0"/>
                    <a:cs typeface="Helvetica Neue Thin" charset="0"/>
                  </a:rPr>
                  <a:t>	</a:t>
                </a:r>
                <a:r>
                  <a:rPr lang="en-US" sz="1400" b="1" dirty="0" smtClean="0">
                    <a:solidFill>
                      <a:schemeClr val="tx1">
                        <a:lumMod val="50000"/>
                      </a:schemeClr>
                    </a:solidFill>
                    <a:latin typeface="Helvetica Neue Thin" charset="0"/>
                    <a:ea typeface="Helvetica Neue Thin" charset="0"/>
                    <a:cs typeface="Helvetica Neue Thin" charset="0"/>
                  </a:rPr>
                  <a:t>where,</a:t>
                </a:r>
              </a:p>
              <a:p>
                <a:pPr algn="ctr">
                  <a:spcBef>
                    <a:spcPts val="600"/>
                  </a:spcBef>
                  <a:spcAft>
                    <a:spcPts val="600"/>
                  </a:spcAft>
                </a:pPr>
                <a14:m>
                  <m:oMathPara xmlns:m="http://schemas.openxmlformats.org/officeDocument/2006/math">
                    <m:oMathParaPr>
                      <m:jc m:val="center"/>
                    </m:oMathParaPr>
                    <m:oMath xmlns:m="http://schemas.openxmlformats.org/officeDocument/2006/math">
                      <m:r>
                        <a:rPr lang="en-US" b="0" i="1" smtClean="0">
                          <a:solidFill>
                            <a:schemeClr val="tx1">
                              <a:lumMod val="50000"/>
                            </a:schemeClr>
                          </a:solidFill>
                          <a:latin typeface="Cambria Math" charset="0"/>
                          <a:ea typeface="Helvetica Neue Thin" charset="0"/>
                          <a:cs typeface="Helvetica Neue Thin" charset="0"/>
                        </a:rPr>
                        <m:t>𝑆</m:t>
                      </m:r>
                      <m:r>
                        <a:rPr lang="en-US" b="0" i="1" smtClean="0">
                          <a:solidFill>
                            <a:schemeClr val="tx1">
                              <a:lumMod val="50000"/>
                            </a:schemeClr>
                          </a:solidFill>
                          <a:latin typeface="Cambria Math" charset="0"/>
                          <a:ea typeface="Helvetica Neue Thin" charset="0"/>
                          <a:cs typeface="Helvetica Neue Thin" charset="0"/>
                        </a:rPr>
                        <m:t>=</m:t>
                      </m:r>
                      <m:f>
                        <m:fPr>
                          <m:ctrlPr>
                            <a:rPr lang="en-US" b="0" i="1" smtClean="0">
                              <a:solidFill>
                                <a:schemeClr val="tx1">
                                  <a:lumMod val="50000"/>
                                </a:schemeClr>
                              </a:solidFill>
                              <a:latin typeface="Cambria Math" charset="0"/>
                              <a:ea typeface="Helvetica Neue Thin" charset="0"/>
                              <a:cs typeface="Helvetica Neue Thin" charset="0"/>
                            </a:rPr>
                          </m:ctrlPr>
                        </m:fPr>
                        <m:num>
                          <m:r>
                            <a:rPr lang="en-US" b="0" i="1" smtClean="0">
                              <a:solidFill>
                                <a:schemeClr val="tx1">
                                  <a:lumMod val="50000"/>
                                </a:schemeClr>
                              </a:solidFill>
                              <a:latin typeface="Cambria Math" charset="0"/>
                              <a:ea typeface="Helvetica Neue Thin" charset="0"/>
                              <a:cs typeface="Helvetica Neue Thin" charset="0"/>
                            </a:rPr>
                            <m:t>1</m:t>
                          </m:r>
                        </m:num>
                        <m:den>
                          <m:r>
                            <a:rPr lang="en-US" b="0" i="1" smtClean="0">
                              <a:solidFill>
                                <a:schemeClr val="tx1">
                                  <a:lumMod val="50000"/>
                                </a:schemeClr>
                              </a:solidFill>
                              <a:latin typeface="Cambria Math" charset="0"/>
                              <a:ea typeface="Helvetica Neue Thin" charset="0"/>
                              <a:cs typeface="Helvetica Neue Thin" charset="0"/>
                            </a:rPr>
                            <m:t>𝑁</m:t>
                          </m:r>
                        </m:den>
                      </m:f>
                      <m:r>
                        <a:rPr lang="en-US" b="0" i="1" smtClean="0">
                          <a:solidFill>
                            <a:schemeClr val="tx1">
                              <a:lumMod val="50000"/>
                            </a:schemeClr>
                          </a:solidFill>
                          <a:latin typeface="Cambria Math" charset="0"/>
                          <a:ea typeface="Helvetica Neue Thin" charset="0"/>
                          <a:cs typeface="Helvetica Neue Thin" charset="0"/>
                        </a:rPr>
                        <m:t> </m:t>
                      </m:r>
                      <m:nary>
                        <m:naryPr>
                          <m:chr m:val="∑"/>
                          <m:ctrlPr>
                            <a:rPr lang="is-IS" b="0" i="1" smtClean="0">
                              <a:solidFill>
                                <a:schemeClr val="tx1">
                                  <a:lumMod val="50000"/>
                                </a:schemeClr>
                              </a:solidFill>
                              <a:latin typeface="Cambria Math" charset="0"/>
                              <a:ea typeface="Helvetica Neue Thin" charset="0"/>
                              <a:cs typeface="Helvetica Neue Thin" charset="0"/>
                            </a:rPr>
                          </m:ctrlPr>
                        </m:naryPr>
                        <m:sub>
                          <m:r>
                            <m:rPr>
                              <m:brk m:alnAt="23"/>
                            </m:rPr>
                            <a:rPr lang="en-US" b="0" i="1" smtClean="0">
                              <a:solidFill>
                                <a:schemeClr val="tx1">
                                  <a:lumMod val="50000"/>
                                </a:schemeClr>
                              </a:solidFill>
                              <a:latin typeface="Cambria Math" charset="0"/>
                              <a:ea typeface="Helvetica Neue Thin" charset="0"/>
                              <a:cs typeface="Helvetica Neue Thin" charset="0"/>
                            </a:rPr>
                            <m:t>𝑛</m:t>
                          </m:r>
                          <m:r>
                            <a:rPr lang="en-US" b="0" i="1" smtClean="0">
                              <a:solidFill>
                                <a:schemeClr val="tx1">
                                  <a:lumMod val="50000"/>
                                </a:schemeClr>
                              </a:solidFill>
                              <a:latin typeface="Cambria Math" charset="0"/>
                              <a:ea typeface="Helvetica Neue Thin" charset="0"/>
                              <a:cs typeface="Helvetica Neue Thin" charset="0"/>
                            </a:rPr>
                            <m:t>=1</m:t>
                          </m:r>
                        </m:sub>
                        <m:sup>
                          <m:r>
                            <a:rPr lang="en-US" b="0" i="1" smtClean="0">
                              <a:solidFill>
                                <a:schemeClr val="tx1">
                                  <a:lumMod val="50000"/>
                                </a:schemeClr>
                              </a:solidFill>
                              <a:latin typeface="Cambria Math" charset="0"/>
                              <a:ea typeface="Helvetica Neue Thin" charset="0"/>
                              <a:cs typeface="Helvetica Neue Thin" charset="0"/>
                            </a:rPr>
                            <m:t>𝑁</m:t>
                          </m:r>
                        </m:sup>
                        <m:e>
                          <m:d>
                            <m:dPr>
                              <m:ctrlPr>
                                <a:rPr lang="en-US" b="0" i="1" smtClean="0">
                                  <a:solidFill>
                                    <a:schemeClr val="tx1">
                                      <a:lumMod val="50000"/>
                                    </a:schemeClr>
                                  </a:solidFill>
                                  <a:latin typeface="Cambria Math" charset="0"/>
                                  <a:ea typeface="Helvetica Neue Thin" charset="0"/>
                                  <a:cs typeface="Helvetica Neue Thin" charset="0"/>
                                </a:rPr>
                              </m:ctrlPr>
                            </m:dPr>
                            <m:e>
                              <m:sSub>
                                <m:sSubPr>
                                  <m:ctrlPr>
                                    <a:rPr lang="en-US" b="0" i="1" smtClean="0">
                                      <a:solidFill>
                                        <a:schemeClr val="tx1">
                                          <a:lumMod val="50000"/>
                                        </a:schemeClr>
                                      </a:solidFill>
                                      <a:latin typeface="Cambria Math" charset="0"/>
                                      <a:ea typeface="Helvetica Neue Thin" charset="0"/>
                                      <a:cs typeface="Helvetica Neue Thin" charset="0"/>
                                    </a:rPr>
                                  </m:ctrlPr>
                                </m:sSubPr>
                                <m:e>
                                  <m:r>
                                    <a:rPr lang="en-US" b="0" i="1" smtClean="0">
                                      <a:solidFill>
                                        <a:schemeClr val="tx1">
                                          <a:lumMod val="50000"/>
                                        </a:schemeClr>
                                      </a:solidFill>
                                      <a:latin typeface="Cambria Math" charset="0"/>
                                      <a:ea typeface="Helvetica Neue Thin" charset="0"/>
                                      <a:cs typeface="Helvetica Neue Thin" charset="0"/>
                                    </a:rPr>
                                    <m:t>𝑡</m:t>
                                  </m:r>
                                </m:e>
                                <m:sub>
                                  <m:r>
                                    <a:rPr lang="en-US" b="0" i="1" smtClean="0">
                                      <a:solidFill>
                                        <a:schemeClr val="tx1">
                                          <a:lumMod val="50000"/>
                                        </a:schemeClr>
                                      </a:solidFill>
                                      <a:latin typeface="Cambria Math" charset="0"/>
                                      <a:ea typeface="Helvetica Neue Thin" charset="0"/>
                                      <a:cs typeface="Helvetica Neue Thin" charset="0"/>
                                    </a:rPr>
                                    <m:t>𝑛</m:t>
                                  </m:r>
                                </m:sub>
                              </m:sSub>
                              <m:r>
                                <a:rPr lang="en-US" b="0" i="1" smtClean="0">
                                  <a:solidFill>
                                    <a:schemeClr val="tx1">
                                      <a:lumMod val="50000"/>
                                    </a:schemeClr>
                                  </a:solidFill>
                                  <a:latin typeface="Cambria Math" charset="0"/>
                                  <a:ea typeface="Helvetica Neue Thin" charset="0"/>
                                  <a:cs typeface="Helvetica Neue Thin" charset="0"/>
                                </a:rPr>
                                <m:t>−</m:t>
                              </m:r>
                              <m:r>
                                <a:rPr lang="en-US" b="0" i="1" smtClean="0">
                                  <a:solidFill>
                                    <a:schemeClr val="tx1">
                                      <a:lumMod val="50000"/>
                                    </a:schemeClr>
                                  </a:solidFill>
                                  <a:latin typeface="Cambria Math" charset="0"/>
                                  <a:ea typeface="Helvetica Neue Thin" charset="0"/>
                                  <a:cs typeface="Helvetica Neue Thin" charset="0"/>
                                </a:rPr>
                                <m:t>𝜇</m:t>
                              </m:r>
                            </m:e>
                          </m:d>
                          <m:sSup>
                            <m:sSupPr>
                              <m:ctrlPr>
                                <a:rPr lang="en-US" b="0" i="1" smtClean="0">
                                  <a:solidFill>
                                    <a:schemeClr val="tx1">
                                      <a:lumMod val="50000"/>
                                    </a:schemeClr>
                                  </a:solidFill>
                                  <a:latin typeface="Cambria Math" charset="0"/>
                                  <a:ea typeface="Helvetica Neue Thin" charset="0"/>
                                  <a:cs typeface="Helvetica Neue Thin" charset="0"/>
                                </a:rPr>
                              </m:ctrlPr>
                            </m:sSupPr>
                            <m:e>
                              <m:d>
                                <m:dPr>
                                  <m:ctrlPr>
                                    <a:rPr lang="en-US" b="0" i="1" smtClean="0">
                                      <a:solidFill>
                                        <a:schemeClr val="tx1">
                                          <a:lumMod val="50000"/>
                                        </a:schemeClr>
                                      </a:solidFill>
                                      <a:latin typeface="Cambria Math" charset="0"/>
                                      <a:ea typeface="Helvetica Neue Thin" charset="0"/>
                                      <a:cs typeface="Helvetica Neue Thin" charset="0"/>
                                    </a:rPr>
                                  </m:ctrlPr>
                                </m:dPr>
                                <m:e>
                                  <m:sSub>
                                    <m:sSubPr>
                                      <m:ctrlPr>
                                        <a:rPr lang="en-US" b="0" i="1" smtClean="0">
                                          <a:solidFill>
                                            <a:schemeClr val="tx1">
                                              <a:lumMod val="50000"/>
                                            </a:schemeClr>
                                          </a:solidFill>
                                          <a:latin typeface="Cambria Math" charset="0"/>
                                          <a:ea typeface="Helvetica Neue Thin" charset="0"/>
                                          <a:cs typeface="Helvetica Neue Thin" charset="0"/>
                                        </a:rPr>
                                      </m:ctrlPr>
                                    </m:sSubPr>
                                    <m:e>
                                      <m:r>
                                        <a:rPr lang="en-US" b="0" i="1" smtClean="0">
                                          <a:solidFill>
                                            <a:schemeClr val="tx1">
                                              <a:lumMod val="50000"/>
                                            </a:schemeClr>
                                          </a:solidFill>
                                          <a:latin typeface="Cambria Math" charset="0"/>
                                          <a:ea typeface="Helvetica Neue Thin" charset="0"/>
                                          <a:cs typeface="Helvetica Neue Thin" charset="0"/>
                                        </a:rPr>
                                        <m:t>𝑡</m:t>
                                      </m:r>
                                    </m:e>
                                    <m:sub>
                                      <m:r>
                                        <a:rPr lang="en-US" b="0" i="1" smtClean="0">
                                          <a:solidFill>
                                            <a:schemeClr val="tx1">
                                              <a:lumMod val="50000"/>
                                            </a:schemeClr>
                                          </a:solidFill>
                                          <a:latin typeface="Cambria Math" charset="0"/>
                                          <a:ea typeface="Helvetica Neue Thin" charset="0"/>
                                          <a:cs typeface="Helvetica Neue Thin" charset="0"/>
                                        </a:rPr>
                                        <m:t>𝑛</m:t>
                                      </m:r>
                                    </m:sub>
                                  </m:sSub>
                                  <m:r>
                                    <a:rPr lang="en-US" b="0" i="1" smtClean="0">
                                      <a:solidFill>
                                        <a:schemeClr val="tx1">
                                          <a:lumMod val="50000"/>
                                        </a:schemeClr>
                                      </a:solidFill>
                                      <a:latin typeface="Cambria Math" charset="0"/>
                                      <a:ea typeface="Helvetica Neue Thin" charset="0"/>
                                      <a:cs typeface="Helvetica Neue Thin" charset="0"/>
                                    </a:rPr>
                                    <m:t>−</m:t>
                                  </m:r>
                                  <m:r>
                                    <a:rPr lang="en-US" b="0" i="1" smtClean="0">
                                      <a:solidFill>
                                        <a:schemeClr val="tx1">
                                          <a:lumMod val="50000"/>
                                        </a:schemeClr>
                                      </a:solidFill>
                                      <a:latin typeface="Cambria Math" charset="0"/>
                                      <a:ea typeface="Helvetica Neue Thin" charset="0"/>
                                      <a:cs typeface="Helvetica Neue Thin" charset="0"/>
                                    </a:rPr>
                                    <m:t>𝜇</m:t>
                                  </m:r>
                                </m:e>
                              </m:d>
                            </m:e>
                            <m:sup>
                              <m:r>
                                <a:rPr lang="en-US" b="0" i="1" smtClean="0">
                                  <a:solidFill>
                                    <a:schemeClr val="tx1">
                                      <a:lumMod val="50000"/>
                                    </a:schemeClr>
                                  </a:solidFill>
                                  <a:latin typeface="Cambria Math" charset="0"/>
                                  <a:ea typeface="Helvetica Neue Thin" charset="0"/>
                                  <a:cs typeface="Helvetica Neue Thin" charset="0"/>
                                </a:rPr>
                                <m:t>𝑇</m:t>
                              </m:r>
                            </m:sup>
                          </m:sSup>
                        </m:e>
                      </m:nary>
                    </m:oMath>
                  </m:oMathPara>
                </a14:m>
                <a:endParaRPr lang="en-US" b="0" dirty="0" smtClean="0">
                  <a:solidFill>
                    <a:schemeClr val="tx1">
                      <a:lumMod val="50000"/>
                    </a:schemeClr>
                  </a:solidFill>
                  <a:latin typeface="Helvetica Neue Thin" charset="0"/>
                  <a:ea typeface="Helvetica Neue Thin" charset="0"/>
                  <a:cs typeface="Helvetica Neue Thin" charset="0"/>
                </a:endParaRPr>
              </a:p>
              <a:p>
                <a:pPr algn="ctr">
                  <a:spcBef>
                    <a:spcPts val="600"/>
                  </a:spcBef>
                  <a:spcAft>
                    <a:spcPts val="600"/>
                  </a:spcAft>
                </a:pPr>
                <a14:m>
                  <m:oMathPara xmlns:m="http://schemas.openxmlformats.org/officeDocument/2006/math">
                    <m:oMathParaPr>
                      <m:jc m:val="center"/>
                    </m:oMathParaPr>
                    <m:oMath xmlns:m="http://schemas.openxmlformats.org/officeDocument/2006/math">
                      <m:r>
                        <a:rPr lang="en-US" b="0" i="1" dirty="0" smtClean="0">
                          <a:solidFill>
                            <a:schemeClr val="tx1">
                              <a:lumMod val="50000"/>
                            </a:schemeClr>
                          </a:solidFill>
                          <a:latin typeface="Cambria Math" charset="0"/>
                          <a:ea typeface="Helvetica Neue Thin" charset="0"/>
                          <a:cs typeface="Helvetica Neue Thin" charset="0"/>
                        </a:rPr>
                        <m:t>𝑡</m:t>
                      </m:r>
                      <m:r>
                        <a:rPr lang="en-US" b="0" i="1" dirty="0" smtClean="0">
                          <a:solidFill>
                            <a:schemeClr val="tx1">
                              <a:lumMod val="50000"/>
                            </a:schemeClr>
                          </a:solidFill>
                          <a:latin typeface="Cambria Math" charset="0"/>
                          <a:ea typeface="Helvetica Neue Thin" charset="0"/>
                          <a:cs typeface="Helvetica Neue Thin" charset="0"/>
                        </a:rPr>
                        <m:t> : </m:t>
                      </m:r>
                      <m:r>
                        <a:rPr lang="en-US" b="0" i="1" dirty="0" smtClean="0">
                          <a:solidFill>
                            <a:schemeClr val="tx1">
                              <a:lumMod val="50000"/>
                            </a:schemeClr>
                          </a:solidFill>
                          <a:latin typeface="Cambria Math" charset="0"/>
                          <a:ea typeface="Helvetica Neue Thin" charset="0"/>
                          <a:cs typeface="Helvetica Neue Thin" charset="0"/>
                        </a:rPr>
                        <m:t>𝑜𝑏𝑠𝑒𝑟𝑣𝑒𝑑</m:t>
                      </m:r>
                      <m:r>
                        <a:rPr lang="en-US" b="0" i="1" dirty="0" smtClean="0">
                          <a:solidFill>
                            <a:schemeClr val="tx1">
                              <a:lumMod val="50000"/>
                            </a:schemeClr>
                          </a:solidFill>
                          <a:latin typeface="Cambria Math" charset="0"/>
                          <a:ea typeface="Helvetica Neue Thin" charset="0"/>
                          <a:cs typeface="Helvetica Neue Thin" charset="0"/>
                        </a:rPr>
                        <m:t> </m:t>
                      </m:r>
                      <m:r>
                        <a:rPr lang="en-US" b="0" i="1" dirty="0" smtClean="0">
                          <a:solidFill>
                            <a:schemeClr val="tx1">
                              <a:lumMod val="50000"/>
                            </a:schemeClr>
                          </a:solidFill>
                          <a:latin typeface="Cambria Math" charset="0"/>
                          <a:ea typeface="Helvetica Neue Thin" charset="0"/>
                          <a:cs typeface="Helvetica Neue Thin" charset="0"/>
                        </a:rPr>
                        <m:t>𝑣𝑎𝑟𝑖𝑎𝑏𝑙𝑒</m:t>
                      </m:r>
                      <m:r>
                        <a:rPr lang="en-US" b="0" i="1" dirty="0" smtClean="0">
                          <a:solidFill>
                            <a:schemeClr val="tx1">
                              <a:lumMod val="50000"/>
                            </a:schemeClr>
                          </a:solidFill>
                          <a:latin typeface="Cambria Math" charset="0"/>
                          <a:ea typeface="Helvetica Neue Thin" charset="0"/>
                          <a:cs typeface="Helvetica Neue Thin" charset="0"/>
                        </a:rPr>
                        <m:t> :</m:t>
                      </m:r>
                      <m:r>
                        <a:rPr lang="en-US" b="0" i="1" dirty="0" smtClean="0">
                          <a:solidFill>
                            <a:schemeClr val="tx1">
                              <a:lumMod val="50000"/>
                            </a:schemeClr>
                          </a:solidFill>
                          <a:latin typeface="Cambria Math" charset="0"/>
                          <a:ea typeface="Helvetica Neue Thin" charset="0"/>
                          <a:cs typeface="Helvetica Neue Thin" charset="0"/>
                        </a:rPr>
                        <m:t>𝑑</m:t>
                      </m:r>
                      <m:r>
                        <a:rPr lang="en-US" b="0" i="1" dirty="0" smtClean="0">
                          <a:solidFill>
                            <a:schemeClr val="tx1">
                              <a:lumMod val="50000"/>
                            </a:schemeClr>
                          </a:solidFill>
                          <a:latin typeface="Cambria Math" charset="0"/>
                          <a:ea typeface="Helvetica Neue Thin" charset="0"/>
                          <a:cs typeface="Helvetica Neue Thin" charset="0"/>
                        </a:rPr>
                        <m:t>−</m:t>
                      </m:r>
                      <m:r>
                        <a:rPr lang="en-US" b="0" i="1" dirty="0" smtClean="0">
                          <a:solidFill>
                            <a:schemeClr val="tx1">
                              <a:lumMod val="50000"/>
                            </a:schemeClr>
                          </a:solidFill>
                          <a:latin typeface="Cambria Math" charset="0"/>
                          <a:ea typeface="Helvetica Neue Thin" charset="0"/>
                          <a:cs typeface="Helvetica Neue Thin" charset="0"/>
                        </a:rPr>
                        <m:t>𝑑𝑖𝑚𝑒𝑛𝑠𝑖𝑜𝑛𝑎𝑙</m:t>
                      </m:r>
                    </m:oMath>
                  </m:oMathPara>
                </a14:m>
                <a:endParaRPr lang="en-US" b="0" dirty="0" smtClean="0">
                  <a:solidFill>
                    <a:schemeClr val="tx1">
                      <a:lumMod val="50000"/>
                    </a:schemeClr>
                  </a:solidFill>
                  <a:latin typeface="Helvetica Neue Thin" charset="0"/>
                  <a:ea typeface="Helvetica Neue Thin" charset="0"/>
                  <a:cs typeface="Helvetica Neue Thin" charset="0"/>
                </a:endParaRPr>
              </a:p>
              <a:p>
                <a:pPr algn="ctr">
                  <a:spcBef>
                    <a:spcPts val="600"/>
                  </a:spcBef>
                  <a:spcAft>
                    <a:spcPts val="600"/>
                  </a:spcAft>
                </a:pPr>
                <a14:m>
                  <m:oMathPara xmlns:m="http://schemas.openxmlformats.org/officeDocument/2006/math">
                    <m:oMathParaPr>
                      <m:jc m:val="center"/>
                    </m:oMathParaPr>
                    <m:oMath xmlns:m="http://schemas.openxmlformats.org/officeDocument/2006/math">
                      <m:r>
                        <a:rPr lang="en-US" b="0" i="1" dirty="0" smtClean="0">
                          <a:solidFill>
                            <a:schemeClr val="tx1">
                              <a:lumMod val="50000"/>
                            </a:schemeClr>
                          </a:solidFill>
                          <a:latin typeface="Cambria Math" charset="0"/>
                          <a:ea typeface="Helvetica Neue Thin" charset="0"/>
                          <a:cs typeface="Helvetica Neue Thin" charset="0"/>
                        </a:rPr>
                        <m:t>𝑥</m:t>
                      </m:r>
                      <m:r>
                        <a:rPr lang="en-US" b="0" i="1" dirty="0" smtClean="0">
                          <a:solidFill>
                            <a:schemeClr val="tx1">
                              <a:lumMod val="50000"/>
                            </a:schemeClr>
                          </a:solidFill>
                          <a:latin typeface="Cambria Math" charset="0"/>
                          <a:ea typeface="Helvetica Neue Thin" charset="0"/>
                          <a:cs typeface="Helvetica Neue Thin" charset="0"/>
                        </a:rPr>
                        <m:t> :</m:t>
                      </m:r>
                      <m:r>
                        <a:rPr lang="en-US" b="0" i="1" dirty="0" smtClean="0">
                          <a:solidFill>
                            <a:schemeClr val="tx1">
                              <a:lumMod val="50000"/>
                            </a:schemeClr>
                          </a:solidFill>
                          <a:latin typeface="Cambria Math" charset="0"/>
                          <a:ea typeface="Helvetica Neue Thin" charset="0"/>
                          <a:cs typeface="Helvetica Neue Thin" charset="0"/>
                        </a:rPr>
                        <m:t>𝑙𝑎𝑡𝑒𝑛𝑡</m:t>
                      </m:r>
                      <m:r>
                        <a:rPr lang="en-US" b="0" i="1" dirty="0" smtClean="0">
                          <a:solidFill>
                            <a:schemeClr val="tx1">
                              <a:lumMod val="50000"/>
                            </a:schemeClr>
                          </a:solidFill>
                          <a:latin typeface="Cambria Math" charset="0"/>
                          <a:ea typeface="Helvetica Neue Thin" charset="0"/>
                          <a:cs typeface="Helvetica Neue Thin" charset="0"/>
                        </a:rPr>
                        <m:t> </m:t>
                      </m:r>
                      <m:r>
                        <a:rPr lang="en-US" i="1" dirty="0">
                          <a:solidFill>
                            <a:schemeClr val="tx1">
                              <a:lumMod val="50000"/>
                            </a:schemeClr>
                          </a:solidFill>
                          <a:latin typeface="Cambria Math" charset="0"/>
                          <a:ea typeface="Helvetica Neue Thin" charset="0"/>
                          <a:cs typeface="Helvetica Neue Thin" charset="0"/>
                        </a:rPr>
                        <m:t>𝑣𝑎𝑟𝑖𝑎𝑏𝑙𝑒</m:t>
                      </m:r>
                      <m:r>
                        <a:rPr lang="en-US" i="1" dirty="0">
                          <a:solidFill>
                            <a:schemeClr val="tx1">
                              <a:lumMod val="50000"/>
                            </a:schemeClr>
                          </a:solidFill>
                          <a:latin typeface="Cambria Math" charset="0"/>
                          <a:ea typeface="Helvetica Neue Thin" charset="0"/>
                          <a:cs typeface="Helvetica Neue Thin" charset="0"/>
                        </a:rPr>
                        <m:t> :</m:t>
                      </m:r>
                      <m:r>
                        <a:rPr lang="en-US" b="0" i="1" dirty="0" smtClean="0">
                          <a:solidFill>
                            <a:schemeClr val="tx1">
                              <a:lumMod val="50000"/>
                            </a:schemeClr>
                          </a:solidFill>
                          <a:latin typeface="Cambria Math" charset="0"/>
                          <a:ea typeface="Helvetica Neue Thin" charset="0"/>
                          <a:cs typeface="Helvetica Neue Thin" charset="0"/>
                        </a:rPr>
                        <m:t>𝑞</m:t>
                      </m:r>
                      <m:r>
                        <a:rPr lang="en-US" i="1" dirty="0">
                          <a:solidFill>
                            <a:schemeClr val="tx1">
                              <a:lumMod val="50000"/>
                            </a:schemeClr>
                          </a:solidFill>
                          <a:latin typeface="Cambria Math" charset="0"/>
                          <a:ea typeface="Helvetica Neue Thin" charset="0"/>
                          <a:cs typeface="Helvetica Neue Thin" charset="0"/>
                        </a:rPr>
                        <m:t>−</m:t>
                      </m:r>
                      <m:r>
                        <a:rPr lang="en-US" i="1" dirty="0">
                          <a:solidFill>
                            <a:schemeClr val="tx1">
                              <a:lumMod val="50000"/>
                            </a:schemeClr>
                          </a:solidFill>
                          <a:latin typeface="Cambria Math" charset="0"/>
                          <a:ea typeface="Helvetica Neue Thin" charset="0"/>
                          <a:cs typeface="Helvetica Neue Thin" charset="0"/>
                        </a:rPr>
                        <m:t>𝑑𝑖𝑚𝑒𝑛𝑠𝑖𝑜𝑛𝑎𝑙</m:t>
                      </m:r>
                    </m:oMath>
                  </m:oMathPara>
                </a14:m>
                <a:endParaRPr lang="en-US" dirty="0" smtClean="0">
                  <a:solidFill>
                    <a:schemeClr val="tx1">
                      <a:lumMod val="50000"/>
                    </a:schemeClr>
                  </a:solidFill>
                  <a:latin typeface="Helvetica Neue Thin" charset="0"/>
                  <a:ea typeface="Helvetica Neue Thin" charset="0"/>
                  <a:cs typeface="Helvetica Neue Thin" charset="0"/>
                </a:endParaRPr>
              </a:p>
              <a:p>
                <a:pPr marL="342900" indent="-342900">
                  <a:spcBef>
                    <a:spcPts val="600"/>
                  </a:spcBef>
                  <a:spcAft>
                    <a:spcPts val="600"/>
                  </a:spcAft>
                  <a:buFont typeface="Wingdings" charset="2"/>
                  <a:buChar char="Ø"/>
                </a:pPr>
                <a:r>
                  <a:rPr lang="en-US" b="1" dirty="0" smtClean="0">
                    <a:solidFill>
                      <a:schemeClr val="tx1">
                        <a:lumMod val="50000"/>
                      </a:schemeClr>
                    </a:solidFill>
                    <a:latin typeface="Helvetica Neue Thin" charset="0"/>
                    <a:ea typeface="Helvetica Neue Thin" charset="0"/>
                    <a:cs typeface="Helvetica Neue Thin" charset="0"/>
                  </a:rPr>
                  <a:t>Likelihood is maximized when</a:t>
                </a:r>
              </a:p>
              <a:p>
                <a:pPr algn="ctr">
                  <a:spcBef>
                    <a:spcPts val="600"/>
                  </a:spcBef>
                  <a:spcAft>
                    <a:spcPts val="600"/>
                  </a:spcAft>
                </a:pPr>
                <a14:m>
                  <m:oMath xmlns:m="http://schemas.openxmlformats.org/officeDocument/2006/math">
                    <m:sSub>
                      <m:sSubPr>
                        <m:ctrlPr>
                          <a:rPr lang="en-US" b="1" i="1" smtClean="0">
                            <a:solidFill>
                              <a:schemeClr val="tx1">
                                <a:lumMod val="50000"/>
                              </a:schemeClr>
                            </a:solidFill>
                            <a:latin typeface="Cambria Math" charset="0"/>
                            <a:ea typeface="Helvetica Neue Thin" charset="0"/>
                            <a:cs typeface="Helvetica Neue Thin" charset="0"/>
                          </a:rPr>
                        </m:ctrlPr>
                      </m:sSubPr>
                      <m:e>
                        <m:r>
                          <a:rPr lang="en-US" b="1" i="1" smtClean="0">
                            <a:solidFill>
                              <a:schemeClr val="tx1">
                                <a:lumMod val="50000"/>
                              </a:schemeClr>
                            </a:solidFill>
                            <a:latin typeface="Cambria Math" charset="0"/>
                            <a:ea typeface="Helvetica Neue Thin" charset="0"/>
                            <a:cs typeface="Helvetica Neue Thin" charset="0"/>
                          </a:rPr>
                          <m:t>𝑾</m:t>
                        </m:r>
                      </m:e>
                      <m:sub>
                        <m:r>
                          <a:rPr lang="en-US" b="1" i="1" smtClean="0">
                            <a:solidFill>
                              <a:schemeClr val="tx1">
                                <a:lumMod val="50000"/>
                              </a:schemeClr>
                            </a:solidFill>
                            <a:latin typeface="Cambria Math" charset="0"/>
                            <a:ea typeface="Helvetica Neue Thin" charset="0"/>
                            <a:cs typeface="Helvetica Neue Thin" charset="0"/>
                          </a:rPr>
                          <m:t>𝑴𝑳</m:t>
                        </m:r>
                      </m:sub>
                    </m:sSub>
                    <m:r>
                      <a:rPr lang="en-US" b="1" i="1" smtClean="0">
                        <a:solidFill>
                          <a:schemeClr val="tx1">
                            <a:lumMod val="50000"/>
                          </a:schemeClr>
                        </a:solidFill>
                        <a:latin typeface="Cambria Math" charset="0"/>
                        <a:ea typeface="Helvetica Neue Thin" charset="0"/>
                        <a:cs typeface="Helvetica Neue Thin" charset="0"/>
                      </a:rPr>
                      <m:t>=</m:t>
                    </m:r>
                    <m:sSub>
                      <m:sSubPr>
                        <m:ctrlPr>
                          <a:rPr lang="en-US" b="1" i="1" smtClean="0">
                            <a:solidFill>
                              <a:schemeClr val="tx1">
                                <a:lumMod val="50000"/>
                              </a:schemeClr>
                            </a:solidFill>
                            <a:latin typeface="Cambria Math" charset="0"/>
                            <a:ea typeface="Helvetica Neue Thin" charset="0"/>
                            <a:cs typeface="Helvetica Neue Thin" charset="0"/>
                          </a:rPr>
                        </m:ctrlPr>
                      </m:sSubPr>
                      <m:e>
                        <m:r>
                          <a:rPr lang="en-US" b="1" i="1" smtClean="0">
                            <a:solidFill>
                              <a:schemeClr val="tx1">
                                <a:lumMod val="50000"/>
                              </a:schemeClr>
                            </a:solidFill>
                            <a:latin typeface="Cambria Math" charset="0"/>
                            <a:ea typeface="Helvetica Neue Thin" charset="0"/>
                            <a:cs typeface="Helvetica Neue Thin" charset="0"/>
                          </a:rPr>
                          <m:t>𝑼</m:t>
                        </m:r>
                      </m:e>
                      <m:sub>
                        <m:r>
                          <a:rPr lang="en-US" b="1" i="1" smtClean="0">
                            <a:solidFill>
                              <a:schemeClr val="tx1">
                                <a:lumMod val="50000"/>
                              </a:schemeClr>
                            </a:solidFill>
                            <a:latin typeface="Cambria Math" charset="0"/>
                            <a:ea typeface="Helvetica Neue Thin" charset="0"/>
                            <a:cs typeface="Helvetica Neue Thin" charset="0"/>
                          </a:rPr>
                          <m:t>𝒒</m:t>
                        </m:r>
                      </m:sub>
                    </m:sSub>
                    <m:rad>
                      <m:radPr>
                        <m:degHide m:val="on"/>
                        <m:ctrlPr>
                          <a:rPr lang="en-US" b="1" i="1" smtClean="0">
                            <a:solidFill>
                              <a:schemeClr val="tx1">
                                <a:lumMod val="50000"/>
                              </a:schemeClr>
                            </a:solidFill>
                            <a:latin typeface="Cambria Math" charset="0"/>
                            <a:ea typeface="Helvetica Neue Thin" charset="0"/>
                            <a:cs typeface="Helvetica Neue Thin" charset="0"/>
                          </a:rPr>
                        </m:ctrlPr>
                      </m:radPr>
                      <m:deg/>
                      <m:e>
                        <m:d>
                          <m:dPr>
                            <m:ctrlPr>
                              <a:rPr lang="en-US" b="1" i="1">
                                <a:solidFill>
                                  <a:schemeClr val="tx1">
                                    <a:lumMod val="50000"/>
                                  </a:schemeClr>
                                </a:solidFill>
                                <a:latin typeface="Cambria Math" charset="0"/>
                                <a:ea typeface="Helvetica Neue Thin" charset="0"/>
                                <a:cs typeface="Helvetica Neue Thin" charset="0"/>
                              </a:rPr>
                            </m:ctrlPr>
                          </m:dPr>
                          <m:e>
                            <m:sSub>
                              <m:sSubPr>
                                <m:ctrlPr>
                                  <a:rPr lang="en-US" b="1" i="1">
                                    <a:solidFill>
                                      <a:schemeClr val="tx1">
                                        <a:lumMod val="50000"/>
                                      </a:schemeClr>
                                    </a:solidFill>
                                    <a:latin typeface="Cambria Math" charset="0"/>
                                    <a:ea typeface="Helvetica Neue Thin" charset="0"/>
                                    <a:cs typeface="Helvetica Neue Thin" charset="0"/>
                                  </a:rPr>
                                </m:ctrlPr>
                              </m:sSubPr>
                              <m:e>
                                <m:r>
                                  <a:rPr lang="en-US" b="1" i="1">
                                    <a:solidFill>
                                      <a:schemeClr val="tx1">
                                        <a:lumMod val="50000"/>
                                      </a:schemeClr>
                                    </a:solidFill>
                                    <a:latin typeface="Cambria Math" charset="0"/>
                                    <a:ea typeface="Helvetica Neue Thin" charset="0"/>
                                    <a:cs typeface="Helvetica Neue Thin" charset="0"/>
                                  </a:rPr>
                                  <m:t>𝝀</m:t>
                                </m:r>
                              </m:e>
                              <m:sub>
                                <m:r>
                                  <a:rPr lang="en-US" b="1" i="1">
                                    <a:solidFill>
                                      <a:schemeClr val="tx1">
                                        <a:lumMod val="50000"/>
                                      </a:schemeClr>
                                    </a:solidFill>
                                    <a:latin typeface="Cambria Math" charset="0"/>
                                    <a:ea typeface="Helvetica Neue Thin" charset="0"/>
                                    <a:cs typeface="Helvetica Neue Thin" charset="0"/>
                                  </a:rPr>
                                  <m:t>𝒒</m:t>
                                </m:r>
                              </m:sub>
                            </m:sSub>
                            <m:r>
                              <a:rPr lang="en-US" b="1" i="1">
                                <a:solidFill>
                                  <a:schemeClr val="tx1">
                                    <a:lumMod val="50000"/>
                                  </a:schemeClr>
                                </a:solidFill>
                                <a:latin typeface="Cambria Math" charset="0"/>
                                <a:ea typeface="Helvetica Neue Thin" charset="0"/>
                                <a:cs typeface="Helvetica Neue Thin" charset="0"/>
                              </a:rPr>
                              <m:t> −</m:t>
                            </m:r>
                            <m:sSup>
                              <m:sSupPr>
                                <m:ctrlPr>
                                  <a:rPr lang="en-US" b="1" i="1">
                                    <a:solidFill>
                                      <a:schemeClr val="tx1">
                                        <a:lumMod val="50000"/>
                                      </a:schemeClr>
                                    </a:solidFill>
                                    <a:latin typeface="Cambria Math" charset="0"/>
                                    <a:ea typeface="Helvetica Neue Thin" charset="0"/>
                                    <a:cs typeface="Helvetica Neue Thin" charset="0"/>
                                  </a:rPr>
                                </m:ctrlPr>
                              </m:sSupPr>
                              <m:e>
                                <m:r>
                                  <a:rPr lang="en-US" b="1" i="1">
                                    <a:solidFill>
                                      <a:schemeClr val="tx1">
                                        <a:lumMod val="50000"/>
                                      </a:schemeClr>
                                    </a:solidFill>
                                    <a:latin typeface="Cambria Math" charset="0"/>
                                    <a:ea typeface="Helvetica Neue Thin" charset="0"/>
                                    <a:cs typeface="Helvetica Neue Thin" charset="0"/>
                                  </a:rPr>
                                  <m:t>𝝈</m:t>
                                </m:r>
                              </m:e>
                              <m:sup>
                                <m:r>
                                  <a:rPr lang="en-US" b="1" i="1">
                                    <a:solidFill>
                                      <a:schemeClr val="tx1">
                                        <a:lumMod val="50000"/>
                                      </a:schemeClr>
                                    </a:solidFill>
                                    <a:latin typeface="Cambria Math" charset="0"/>
                                    <a:ea typeface="Helvetica Neue Thin" charset="0"/>
                                    <a:cs typeface="Helvetica Neue Thin" charset="0"/>
                                  </a:rPr>
                                  <m:t>𝟐</m:t>
                                </m:r>
                              </m:sup>
                            </m:sSup>
                            <m:r>
                              <a:rPr lang="en-US" b="1" i="1">
                                <a:solidFill>
                                  <a:schemeClr val="tx1">
                                    <a:lumMod val="50000"/>
                                  </a:schemeClr>
                                </a:solidFill>
                                <a:latin typeface="Cambria Math" charset="0"/>
                                <a:ea typeface="Helvetica Neue Thin" charset="0"/>
                                <a:cs typeface="Helvetica Neue Thin" charset="0"/>
                              </a:rPr>
                              <m:t>𝑰</m:t>
                            </m:r>
                          </m:e>
                        </m:d>
                      </m:e>
                    </m:rad>
                  </m:oMath>
                </a14:m>
                <a:r>
                  <a:rPr lang="en-US" b="1" dirty="0" smtClean="0">
                    <a:solidFill>
                      <a:schemeClr val="tx1">
                        <a:lumMod val="50000"/>
                      </a:schemeClr>
                    </a:solidFill>
                    <a:latin typeface="Helvetica Neue Thin" charset="0"/>
                    <a:ea typeface="Helvetica Neue Thin" charset="0"/>
                    <a:cs typeface="Helvetica Neue Thin" charset="0"/>
                  </a:rPr>
                  <a:t>R	</a:t>
                </a:r>
                <a:r>
                  <a:rPr lang="en-US" sz="1400" b="1" dirty="0" smtClean="0">
                    <a:solidFill>
                      <a:schemeClr val="tx1">
                        <a:lumMod val="50000"/>
                      </a:schemeClr>
                    </a:solidFill>
                    <a:latin typeface="Helvetica Neue Thin" charset="0"/>
                    <a:ea typeface="Helvetica Neue Thin" charset="0"/>
                    <a:cs typeface="Helvetica Neue Thin" charset="0"/>
                  </a:rPr>
                  <a:t>where,</a:t>
                </a:r>
              </a:p>
              <a:p>
                <a:pPr>
                  <a:spcBef>
                    <a:spcPts val="600"/>
                  </a:spcBef>
                  <a:spcAft>
                    <a:spcPts val="600"/>
                  </a:spcAft>
                </a:pPr>
                <a14:m>
                  <m:oMath xmlns:m="http://schemas.openxmlformats.org/officeDocument/2006/math">
                    <m:sSub>
                      <m:sSubPr>
                        <m:ctrlPr>
                          <a:rPr lang="en-US" i="1" smtClean="0">
                            <a:solidFill>
                              <a:schemeClr val="tx1">
                                <a:lumMod val="50000"/>
                              </a:schemeClr>
                            </a:solidFill>
                            <a:latin typeface="Cambria Math" charset="0"/>
                            <a:ea typeface="Helvetica Neue Thin" charset="0"/>
                            <a:cs typeface="Helvetica Neue Thin" charset="0"/>
                          </a:rPr>
                        </m:ctrlPr>
                      </m:sSubPr>
                      <m:e>
                        <m:r>
                          <a:rPr lang="en-US" b="0" i="1">
                            <a:solidFill>
                              <a:schemeClr val="tx1">
                                <a:lumMod val="50000"/>
                              </a:schemeClr>
                            </a:solidFill>
                            <a:latin typeface="Cambria Math" charset="0"/>
                            <a:ea typeface="Helvetica Neue Thin" charset="0"/>
                            <a:cs typeface="Helvetica Neue Thin" charset="0"/>
                          </a:rPr>
                          <m:t>𝑈</m:t>
                        </m:r>
                      </m:e>
                      <m:sub>
                        <m:r>
                          <a:rPr lang="en-US" b="0" i="1">
                            <a:solidFill>
                              <a:schemeClr val="tx1">
                                <a:lumMod val="50000"/>
                              </a:schemeClr>
                            </a:solidFill>
                            <a:latin typeface="Cambria Math" charset="0"/>
                            <a:ea typeface="Helvetica Neue Thin" charset="0"/>
                            <a:cs typeface="Helvetica Neue Thin" charset="0"/>
                          </a:rPr>
                          <m:t>𝑞</m:t>
                        </m:r>
                      </m:sub>
                    </m:sSub>
                    <m:r>
                      <a:rPr lang="en-US" b="0" i="1" smtClean="0">
                        <a:solidFill>
                          <a:schemeClr val="tx1">
                            <a:lumMod val="50000"/>
                          </a:schemeClr>
                        </a:solidFill>
                        <a:latin typeface="Cambria Math" charset="0"/>
                        <a:ea typeface="Helvetica Neue Thin" charset="0"/>
                        <a:cs typeface="Helvetica Neue Thin" charset="0"/>
                      </a:rPr>
                      <m:t>:</m:t>
                    </m:r>
                    <m:r>
                      <a:rPr lang="en-US" b="0" i="1" smtClean="0">
                        <a:solidFill>
                          <a:schemeClr val="tx1">
                            <a:lumMod val="50000"/>
                          </a:schemeClr>
                        </a:solidFill>
                        <a:latin typeface="Cambria Math" charset="0"/>
                        <a:ea typeface="Helvetica Neue Thin" charset="0"/>
                        <a:cs typeface="Helvetica Neue Thin" charset="0"/>
                      </a:rPr>
                      <m:t>𝑑</m:t>
                    </m:r>
                    <m:r>
                      <a:rPr lang="en-US" b="0" i="1" smtClean="0">
                        <a:solidFill>
                          <a:schemeClr val="tx1">
                            <a:lumMod val="50000"/>
                          </a:schemeClr>
                        </a:solidFill>
                        <a:latin typeface="Cambria Math" charset="0"/>
                        <a:ea typeface="Helvetica Neue Thin" charset="0"/>
                        <a:cs typeface="Helvetica Neue Thin" charset="0"/>
                      </a:rPr>
                      <m:t> × </m:t>
                    </m:r>
                    <m:r>
                      <a:rPr lang="en-US" b="0" i="1" smtClean="0">
                        <a:solidFill>
                          <a:schemeClr val="tx1">
                            <a:lumMod val="50000"/>
                          </a:schemeClr>
                        </a:solidFill>
                        <a:latin typeface="Cambria Math" charset="0"/>
                        <a:ea typeface="Helvetica Neue Thin" charset="0"/>
                        <a:cs typeface="Helvetica Neue Thin" charset="0"/>
                      </a:rPr>
                      <m:t>𝑞</m:t>
                    </m:r>
                  </m:oMath>
                </a14:m>
                <a:r>
                  <a:rPr lang="en-US" dirty="0" smtClean="0">
                    <a:solidFill>
                      <a:schemeClr val="tx1">
                        <a:lumMod val="50000"/>
                      </a:schemeClr>
                    </a:solidFill>
                    <a:latin typeface="Helvetica Neue Thin" charset="0"/>
                    <a:ea typeface="Helvetica Neue Thin" charset="0"/>
                    <a:cs typeface="Helvetica Neue Thin" charset="0"/>
                  </a:rPr>
                  <a:t> </a:t>
                </a:r>
                <a:r>
                  <a:rPr lang="en-US" b="1" dirty="0" smtClean="0">
                    <a:solidFill>
                      <a:schemeClr val="tx1">
                        <a:lumMod val="50000"/>
                      </a:schemeClr>
                    </a:solidFill>
                    <a:latin typeface="Helvetica Neue Thin" charset="0"/>
                    <a:ea typeface="Helvetica Neue Thin" charset="0"/>
                    <a:cs typeface="Helvetica Neue Thin" charset="0"/>
                  </a:rPr>
                  <a:t>principal components of S</a:t>
                </a:r>
              </a:p>
              <a:p>
                <a:pPr>
                  <a:spcBef>
                    <a:spcPts val="600"/>
                  </a:spcBef>
                  <a:spcAft>
                    <a:spcPts val="600"/>
                  </a:spcAft>
                </a:pPr>
                <a14:m>
                  <m:oMath xmlns:m="http://schemas.openxmlformats.org/officeDocument/2006/math">
                    <m:sSub>
                      <m:sSubPr>
                        <m:ctrlPr>
                          <a:rPr lang="en-US" i="1" smtClean="0">
                            <a:solidFill>
                              <a:schemeClr val="tx1">
                                <a:lumMod val="50000"/>
                              </a:schemeClr>
                            </a:solidFill>
                            <a:latin typeface="Cambria Math" charset="0"/>
                            <a:ea typeface="Helvetica Neue Thin" charset="0"/>
                            <a:cs typeface="Helvetica Neue Thin" charset="0"/>
                          </a:rPr>
                        </m:ctrlPr>
                      </m:sSubPr>
                      <m:e>
                        <m:r>
                          <a:rPr lang="en-US" b="0" i="1" smtClean="0">
                            <a:solidFill>
                              <a:schemeClr val="tx1">
                                <a:lumMod val="50000"/>
                              </a:schemeClr>
                            </a:solidFill>
                            <a:latin typeface="Cambria Math" charset="0"/>
                            <a:ea typeface="Helvetica Neue Thin" charset="0"/>
                            <a:cs typeface="Helvetica Neue Thin" charset="0"/>
                          </a:rPr>
                          <m:t>𝜆</m:t>
                        </m:r>
                      </m:e>
                      <m:sub>
                        <m:r>
                          <a:rPr lang="en-US" b="0" i="1" smtClean="0">
                            <a:solidFill>
                              <a:schemeClr val="tx1">
                                <a:lumMod val="50000"/>
                              </a:schemeClr>
                            </a:solidFill>
                            <a:latin typeface="Cambria Math" charset="0"/>
                            <a:ea typeface="Helvetica Neue Thin" charset="0"/>
                            <a:cs typeface="Helvetica Neue Thin" charset="0"/>
                          </a:rPr>
                          <m:t>𝑞</m:t>
                        </m:r>
                      </m:sub>
                    </m:sSub>
                    <m:r>
                      <a:rPr lang="en-US" b="0" i="1">
                        <a:solidFill>
                          <a:schemeClr val="tx1">
                            <a:lumMod val="50000"/>
                          </a:schemeClr>
                        </a:solidFill>
                        <a:latin typeface="Cambria Math" charset="0"/>
                        <a:ea typeface="Helvetica Neue Thin" charset="0"/>
                        <a:cs typeface="Helvetica Neue Thin" charset="0"/>
                      </a:rPr>
                      <m:t>:</m:t>
                    </m:r>
                    <m:r>
                      <a:rPr lang="en-US" b="0" i="1" smtClean="0">
                        <a:solidFill>
                          <a:schemeClr val="tx1">
                            <a:lumMod val="50000"/>
                          </a:schemeClr>
                        </a:solidFill>
                        <a:latin typeface="Cambria Math" charset="0"/>
                        <a:ea typeface="Helvetica Neue Thin" charset="0"/>
                        <a:cs typeface="Helvetica Neue Thin" charset="0"/>
                      </a:rPr>
                      <m:t>𝑞</m:t>
                    </m:r>
                    <m:r>
                      <a:rPr lang="en-US" b="0" i="1">
                        <a:solidFill>
                          <a:schemeClr val="tx1">
                            <a:lumMod val="50000"/>
                          </a:schemeClr>
                        </a:solidFill>
                        <a:latin typeface="Cambria Math" charset="0"/>
                        <a:ea typeface="Helvetica Neue Thin" charset="0"/>
                        <a:cs typeface="Helvetica Neue Thin" charset="0"/>
                      </a:rPr>
                      <m:t> × </m:t>
                    </m:r>
                    <m:r>
                      <a:rPr lang="en-US" b="0" i="1">
                        <a:solidFill>
                          <a:schemeClr val="tx1">
                            <a:lumMod val="50000"/>
                          </a:schemeClr>
                        </a:solidFill>
                        <a:latin typeface="Cambria Math" charset="0"/>
                        <a:ea typeface="Helvetica Neue Thin" charset="0"/>
                        <a:cs typeface="Helvetica Neue Thin" charset="0"/>
                      </a:rPr>
                      <m:t>𝑞</m:t>
                    </m:r>
                    <m:r>
                      <a:rPr lang="en-US" b="0" i="0" smtClean="0">
                        <a:solidFill>
                          <a:schemeClr val="tx1">
                            <a:lumMod val="50000"/>
                          </a:schemeClr>
                        </a:solidFill>
                        <a:latin typeface="Cambria Math" charset="0"/>
                        <a:ea typeface="Helvetica Neue Thin" charset="0"/>
                        <a:cs typeface="Helvetica Neue Thin" charset="0"/>
                      </a:rPr>
                      <m:t> </m:t>
                    </m:r>
                    <m:r>
                      <a:rPr lang="en-US" b="1" i="0" smtClean="0">
                        <a:solidFill>
                          <a:schemeClr val="tx1">
                            <a:lumMod val="50000"/>
                          </a:schemeClr>
                        </a:solidFill>
                        <a:latin typeface="Cambria Math" charset="0"/>
                        <a:ea typeface="Helvetica Neue Thin" charset="0"/>
                        <a:cs typeface="Helvetica Neue Thin" charset="0"/>
                      </a:rPr>
                      <m:t>𝐝𝐢𝐚𝐠𝐨𝐧𝐚𝐥</m:t>
                    </m:r>
                  </m:oMath>
                </a14:m>
                <a:r>
                  <a:rPr lang="en-US" dirty="0" smtClean="0">
                    <a:solidFill>
                      <a:schemeClr val="tx1">
                        <a:lumMod val="50000"/>
                      </a:schemeClr>
                    </a:solidFill>
                    <a:latin typeface="Helvetica Neue Thin" charset="0"/>
                    <a:ea typeface="Helvetica Neue Thin" charset="0"/>
                    <a:cs typeface="Helvetica Neue Thin" charset="0"/>
                  </a:rPr>
                  <a:t> </a:t>
                </a:r>
                <a:r>
                  <a:rPr lang="en-US" b="1" dirty="0" smtClean="0">
                    <a:solidFill>
                      <a:schemeClr val="tx1">
                        <a:lumMod val="50000"/>
                      </a:schemeClr>
                    </a:solidFill>
                    <a:latin typeface="Helvetica Neue Thin" charset="0"/>
                    <a:ea typeface="Helvetica Neue Thin" charset="0"/>
                    <a:cs typeface="Helvetica Neue Thin" charset="0"/>
                  </a:rPr>
                  <a:t>eigenvalues</a:t>
                </a:r>
              </a:p>
              <a:p>
                <a:pPr>
                  <a:spcBef>
                    <a:spcPts val="600"/>
                  </a:spcBef>
                  <a:spcAft>
                    <a:spcPts val="600"/>
                  </a:spcAft>
                </a:pPr>
                <a14:m>
                  <m:oMath xmlns:m="http://schemas.openxmlformats.org/officeDocument/2006/math">
                    <m:r>
                      <a:rPr lang="en-US" b="0" i="1" smtClean="0">
                        <a:solidFill>
                          <a:schemeClr val="tx1">
                            <a:lumMod val="50000"/>
                          </a:schemeClr>
                        </a:solidFill>
                        <a:latin typeface="Cambria Math" charset="0"/>
                        <a:ea typeface="Helvetica Neue Thin" charset="0"/>
                        <a:cs typeface="Helvetica Neue Thin" charset="0"/>
                      </a:rPr>
                      <m:t>𝑅</m:t>
                    </m:r>
                    <m:r>
                      <a:rPr lang="en-US" b="0" i="1">
                        <a:solidFill>
                          <a:schemeClr val="tx1">
                            <a:lumMod val="50000"/>
                          </a:schemeClr>
                        </a:solidFill>
                        <a:latin typeface="Cambria Math" charset="0"/>
                        <a:ea typeface="Helvetica Neue Thin" charset="0"/>
                        <a:cs typeface="Helvetica Neue Thin" charset="0"/>
                      </a:rPr>
                      <m:t>:</m:t>
                    </m:r>
                    <m:r>
                      <a:rPr lang="en-US" b="0" i="1" smtClean="0">
                        <a:solidFill>
                          <a:schemeClr val="tx1">
                            <a:lumMod val="50000"/>
                          </a:schemeClr>
                        </a:solidFill>
                        <a:latin typeface="Cambria Math" charset="0"/>
                        <a:ea typeface="Helvetica Neue Thin" charset="0"/>
                        <a:cs typeface="Helvetica Neue Thin" charset="0"/>
                      </a:rPr>
                      <m:t>𝑞</m:t>
                    </m:r>
                    <m:r>
                      <a:rPr lang="en-US" b="0" i="1">
                        <a:solidFill>
                          <a:schemeClr val="tx1">
                            <a:lumMod val="50000"/>
                          </a:schemeClr>
                        </a:solidFill>
                        <a:latin typeface="Cambria Math" charset="0"/>
                        <a:ea typeface="Helvetica Neue Thin" charset="0"/>
                        <a:cs typeface="Helvetica Neue Thin" charset="0"/>
                      </a:rPr>
                      <m:t> × </m:t>
                    </m:r>
                    <m:r>
                      <a:rPr lang="en-US" b="0" i="1">
                        <a:solidFill>
                          <a:schemeClr val="tx1">
                            <a:lumMod val="50000"/>
                          </a:schemeClr>
                        </a:solidFill>
                        <a:latin typeface="Cambria Math" charset="0"/>
                        <a:ea typeface="Helvetica Neue Thin" charset="0"/>
                        <a:cs typeface="Helvetica Neue Thin" charset="0"/>
                      </a:rPr>
                      <m:t>𝑞</m:t>
                    </m:r>
                  </m:oMath>
                </a14:m>
                <a:r>
                  <a:rPr lang="en-US" dirty="0">
                    <a:solidFill>
                      <a:schemeClr val="tx1">
                        <a:lumMod val="50000"/>
                      </a:schemeClr>
                    </a:solidFill>
                    <a:latin typeface="Helvetica Neue Thin" charset="0"/>
                    <a:ea typeface="Helvetica Neue Thin" charset="0"/>
                    <a:cs typeface="Helvetica Neue Thin" charset="0"/>
                  </a:rPr>
                  <a:t> </a:t>
                </a:r>
                <a:r>
                  <a:rPr lang="en-US" b="1" dirty="0" smtClean="0">
                    <a:solidFill>
                      <a:schemeClr val="tx1">
                        <a:lumMod val="50000"/>
                      </a:schemeClr>
                    </a:solidFill>
                    <a:latin typeface="Helvetica Neue Thin" charset="0"/>
                    <a:ea typeface="Helvetica Neue Thin" charset="0"/>
                    <a:cs typeface="Helvetica Neue Thin" charset="0"/>
                  </a:rPr>
                  <a:t>arbitrary orthogonal rotation matrix</a:t>
                </a:r>
                <a:endParaRPr lang="en-US" b="1" dirty="0">
                  <a:solidFill>
                    <a:schemeClr val="tx1">
                      <a:lumMod val="50000"/>
                    </a:schemeClr>
                  </a:solidFill>
                  <a:latin typeface="Helvetica Neue Thin" charset="0"/>
                  <a:ea typeface="Helvetica Neue Thin" charset="0"/>
                  <a:cs typeface="Helvetica Neue Thin" charset="0"/>
                </a:endParaRPr>
              </a:p>
              <a:p>
                <a:pPr>
                  <a:spcBef>
                    <a:spcPts val="600"/>
                  </a:spcBef>
                  <a:spcAft>
                    <a:spcPts val="600"/>
                  </a:spcAft>
                </a:pPr>
                <a:endParaRPr lang="en-US" b="1" dirty="0" smtClean="0">
                  <a:solidFill>
                    <a:schemeClr val="tx1">
                      <a:lumMod val="50000"/>
                    </a:schemeClr>
                  </a:solidFill>
                  <a:latin typeface="Helvetica Neue Thin" charset="0"/>
                  <a:ea typeface="Helvetica Neue Thin" charset="0"/>
                  <a:cs typeface="Helvetica Neue Thin"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58368" y="923219"/>
                <a:ext cx="10741152" cy="5393592"/>
              </a:xfrm>
              <a:prstGeom prst="rect">
                <a:avLst/>
              </a:prstGeom>
              <a:blipFill rotWithShape="0">
                <a:blip r:embed="rId3"/>
                <a:stretch>
                  <a:fillRect l="-1192" t="-565"/>
                </a:stretch>
              </a:blipFill>
            </p:spPr>
            <p:txBody>
              <a:bodyPr/>
              <a:lstStyle/>
              <a:p>
                <a:r>
                  <a:rPr lang="en-US">
                    <a:noFill/>
                  </a:rPr>
                  <a:t> </a:t>
                </a:r>
              </a:p>
            </p:txBody>
          </p:sp>
        </mc:Fallback>
      </mc:AlternateContent>
    </p:spTree>
    <p:extLst>
      <p:ext uri="{BB962C8B-B14F-4D97-AF65-F5344CB8AC3E}">
        <p14:creationId xmlns:p14="http://schemas.microsoft.com/office/powerpoint/2010/main" val="67571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720943" cy="6858000"/>
          </a:xfrm>
          <a:prstGeom prst="rect">
            <a:avLst/>
          </a:prstGeom>
        </p:spPr>
      </p:pic>
      <p:sp>
        <p:nvSpPr>
          <p:cNvPr id="4" name="Text Placeholder 1"/>
          <p:cNvSpPr>
            <a:spLocks noGrp="1"/>
          </p:cNvSpPr>
          <p:nvPr>
            <p:ph type="body" sz="quarter" idx="10"/>
          </p:nvPr>
        </p:nvSpPr>
        <p:spPr>
          <a:xfrm rot="5400000">
            <a:off x="10093282" y="1901426"/>
            <a:ext cx="1439368" cy="2758068"/>
          </a:xfrm>
        </p:spPr>
        <p:txBody>
          <a:bodyPr vert="vert270"/>
          <a:lstStyle/>
          <a:p>
            <a:pPr algn="ctr"/>
            <a:r>
              <a:rPr lang="fr-FR" b="1" dirty="0" smtClean="0">
                <a:solidFill>
                  <a:schemeClr val="accent1"/>
                </a:solidFill>
                <a:effectLst>
                  <a:outerShdw blurRad="50800" dist="50800" algn="ctr" rotWithShape="0">
                    <a:srgbClr val="000000">
                      <a:alpha val="0"/>
                    </a:srgbClr>
                  </a:outerShdw>
                </a:effectLst>
                <a:cs typeface="Segoe UI Light" panose="020B0502040204020203" pitchFamily="34" charset="0"/>
              </a:rPr>
              <a:t>PPCA</a:t>
            </a:r>
          </a:p>
          <a:p>
            <a:pPr algn="ctr"/>
            <a:r>
              <a:rPr lang="fr-FR" b="1" dirty="0" smtClean="0">
                <a:solidFill>
                  <a:schemeClr val="accent1"/>
                </a:solidFill>
                <a:effectLst>
                  <a:outerShdw blurRad="50800" dist="50800" algn="ctr" rotWithShape="0">
                    <a:srgbClr val="000000">
                      <a:alpha val="0"/>
                    </a:srgbClr>
                  </a:outerShdw>
                </a:effectLst>
                <a:cs typeface="Segoe UI Light" panose="020B0502040204020203" pitchFamily="34" charset="0"/>
              </a:rPr>
              <a:t>Chr - 22</a:t>
            </a:r>
          </a:p>
        </p:txBody>
      </p:sp>
    </p:spTree>
    <p:extLst>
      <p:ext uri="{BB962C8B-B14F-4D97-AF65-F5344CB8AC3E}">
        <p14:creationId xmlns:p14="http://schemas.microsoft.com/office/powerpoint/2010/main" val="210551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10110710" cy="701731"/>
          </a:xfrm>
        </p:spPr>
        <p:txBody>
          <a:bodyPr/>
          <a:lstStyle/>
          <a:p>
            <a:r>
              <a:rPr lang="fr-FR" b="1" dirty="0" smtClean="0">
                <a:solidFill>
                  <a:schemeClr val="accent1"/>
                </a:solidFill>
                <a:cs typeface="Segoe UI Light" panose="020B0502040204020203" pitchFamily="34" charset="0"/>
              </a:rPr>
              <a:t>Admixture Model</a:t>
            </a:r>
            <a:endParaRPr lang="fr-FR" b="1" dirty="0">
              <a:solidFill>
                <a:schemeClr val="accent1"/>
              </a:solidFill>
              <a:cs typeface="Segoe UI Light" panose="020B0502040204020203" pitchFamily="34" charset="0"/>
            </a:endParaRP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9558" y="1872577"/>
            <a:ext cx="5640388" cy="3062779"/>
          </a:xfrm>
          <a:prstGeom prst="rect">
            <a:avLst/>
          </a:prstGeom>
        </p:spPr>
      </p:pic>
      <p:sp>
        <p:nvSpPr>
          <p:cNvPr id="6" name="Text Placeholder 5"/>
          <p:cNvSpPr txBox="1">
            <a:spLocks/>
          </p:cNvSpPr>
          <p:nvPr/>
        </p:nvSpPr>
        <p:spPr>
          <a:xfrm>
            <a:off x="541629" y="1531200"/>
            <a:ext cx="5353514" cy="42112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600"/>
              </a:spcBef>
              <a:spcAft>
                <a:spcPts val="600"/>
              </a:spcAft>
              <a:buFont typeface="Wingdings" charset="2"/>
              <a:buChar char="Ø"/>
            </a:pPr>
            <a:r>
              <a:rPr lang="en-US" sz="2000" dirty="0">
                <a:solidFill>
                  <a:srgbClr val="1B1B1B"/>
                </a:solidFill>
                <a:latin typeface="Helvetica Neue Light" charset="0"/>
                <a:ea typeface="Helvetica Neue Light" charset="0"/>
                <a:cs typeface="Helvetica Neue Light" charset="0"/>
              </a:rPr>
              <a:t>The goal is to infer admixture proportion </a:t>
            </a:r>
            <a:r>
              <a:rPr lang="en-US" sz="2000" dirty="0" smtClean="0">
                <a:solidFill>
                  <a:srgbClr val="1B1B1B"/>
                </a:solidFill>
                <a:latin typeface="Helvetica Neue Light" charset="0"/>
                <a:ea typeface="Helvetica Neue Light" charset="0"/>
                <a:cs typeface="Helvetica Neue Light" charset="0"/>
              </a:rPr>
              <a:t>Q</a:t>
            </a:r>
            <a:endParaRPr lang="en-US" sz="2000" dirty="0">
              <a:solidFill>
                <a:srgbClr val="1B1B1B"/>
              </a:solidFill>
              <a:latin typeface="Helvetica Neue Light" charset="0"/>
              <a:ea typeface="Helvetica Neue Light" charset="0"/>
              <a:cs typeface="Helvetica Neue Light" charset="0"/>
            </a:endParaRPr>
          </a:p>
          <a:p>
            <a:pPr algn="just">
              <a:lnSpc>
                <a:spcPct val="150000"/>
              </a:lnSpc>
              <a:spcBef>
                <a:spcPts val="600"/>
              </a:spcBef>
              <a:spcAft>
                <a:spcPts val="600"/>
              </a:spcAft>
              <a:buFont typeface="Wingdings" charset="2"/>
              <a:buChar char="Ø"/>
            </a:pPr>
            <a:r>
              <a:rPr lang="en-US" sz="2000" dirty="0">
                <a:solidFill>
                  <a:srgbClr val="1B1B1B"/>
                </a:solidFill>
                <a:latin typeface="Helvetica Neue Light" charset="0"/>
                <a:ea typeface="Helvetica Neue Light" charset="0"/>
                <a:cs typeface="Helvetica Neue Light" charset="0"/>
              </a:rPr>
              <a:t>Using MCMC we can sample from the posterior probability </a:t>
            </a:r>
            <a:r>
              <a:rPr lang="en-US" sz="2000" b="1" dirty="0" err="1">
                <a:solidFill>
                  <a:srgbClr val="1B1B1B"/>
                </a:solidFill>
                <a:latin typeface="Helvetica Neue Light" charset="0"/>
                <a:ea typeface="Helvetica Neue Light" charset="0"/>
                <a:cs typeface="Helvetica Neue Light" charset="0"/>
              </a:rPr>
              <a:t>Pr</a:t>
            </a:r>
            <a:r>
              <a:rPr lang="en-US" sz="2000" dirty="0">
                <a:solidFill>
                  <a:srgbClr val="1B1B1B"/>
                </a:solidFill>
                <a:latin typeface="Helvetica Neue Light" charset="0"/>
                <a:ea typeface="Helvetica Neue Light" charset="0"/>
                <a:cs typeface="Helvetica Neue Light" charset="0"/>
              </a:rPr>
              <a:t>(Z, F, Q | X)</a:t>
            </a:r>
          </a:p>
          <a:p>
            <a:pPr algn="just">
              <a:lnSpc>
                <a:spcPct val="150000"/>
              </a:lnSpc>
              <a:spcBef>
                <a:spcPts val="600"/>
              </a:spcBef>
              <a:spcAft>
                <a:spcPts val="600"/>
              </a:spcAft>
              <a:buFont typeface="Wingdings" charset="2"/>
              <a:buChar char="Ø"/>
            </a:pPr>
            <a:r>
              <a:rPr lang="en-US" sz="2000" dirty="0">
                <a:solidFill>
                  <a:srgbClr val="1B1B1B"/>
                </a:solidFill>
                <a:latin typeface="Helvetica Neue Light" charset="0"/>
                <a:ea typeface="Helvetica Neue Light" charset="0"/>
                <a:cs typeface="Helvetica Neue Light" charset="0"/>
              </a:rPr>
              <a:t>The chain can take forever to converge to equilibrium!</a:t>
            </a:r>
          </a:p>
          <a:p>
            <a:pPr algn="just">
              <a:lnSpc>
                <a:spcPct val="150000"/>
              </a:lnSpc>
              <a:spcBef>
                <a:spcPts val="600"/>
              </a:spcBef>
              <a:spcAft>
                <a:spcPts val="600"/>
              </a:spcAft>
              <a:buFont typeface="Wingdings" charset="2"/>
              <a:buChar char="Ø"/>
            </a:pPr>
            <a:r>
              <a:rPr lang="en-US" sz="2000" dirty="0" smtClean="0">
                <a:solidFill>
                  <a:srgbClr val="1B1B1B"/>
                </a:solidFill>
                <a:latin typeface="Helvetica Neue Light" charset="0"/>
                <a:ea typeface="Helvetica Neue Light" charset="0"/>
                <a:cs typeface="Helvetica Neue Light" charset="0"/>
              </a:rPr>
              <a:t>“Variational </a:t>
            </a:r>
            <a:r>
              <a:rPr lang="en-US" sz="2000" dirty="0">
                <a:solidFill>
                  <a:srgbClr val="1B1B1B"/>
                </a:solidFill>
                <a:latin typeface="Helvetica Neue Light" charset="0"/>
                <a:ea typeface="Helvetica Neue Light" charset="0"/>
                <a:cs typeface="Helvetica Neue Light" charset="0"/>
              </a:rPr>
              <a:t>inference is that thing you implement while waiting for your Gibbs sampler to </a:t>
            </a:r>
            <a:r>
              <a:rPr lang="en-US" sz="2000" dirty="0" smtClean="0">
                <a:solidFill>
                  <a:srgbClr val="1B1B1B"/>
                </a:solidFill>
                <a:latin typeface="Helvetica Neue Light" charset="0"/>
                <a:ea typeface="Helvetica Neue Light" charset="0"/>
                <a:cs typeface="Helvetica Neue Light" charset="0"/>
              </a:rPr>
              <a:t>converge” - </a:t>
            </a:r>
            <a:r>
              <a:rPr lang="en-US" sz="2000" dirty="0">
                <a:solidFill>
                  <a:srgbClr val="1B1B1B"/>
                </a:solidFill>
                <a:latin typeface="Helvetica Neue Light" charset="0"/>
                <a:ea typeface="Helvetica Neue Light" charset="0"/>
                <a:cs typeface="Helvetica Neue Light" charset="0"/>
              </a:rPr>
              <a:t>David </a:t>
            </a:r>
            <a:r>
              <a:rPr lang="en-US" sz="2000" dirty="0" err="1">
                <a:solidFill>
                  <a:srgbClr val="1B1B1B"/>
                </a:solidFill>
                <a:latin typeface="Helvetica Neue Light" charset="0"/>
                <a:ea typeface="Helvetica Neue Light" charset="0"/>
                <a:cs typeface="Helvetica Neue Light" charset="0"/>
              </a:rPr>
              <a:t>Blei</a:t>
            </a:r>
            <a:endParaRPr lang="en-US" sz="2000" dirty="0">
              <a:solidFill>
                <a:srgbClr val="1B1B1B"/>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81904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10110710" cy="701731"/>
          </a:xfrm>
        </p:spPr>
        <p:txBody>
          <a:bodyPr/>
          <a:lstStyle/>
          <a:p>
            <a:r>
              <a:rPr lang="fr-FR" b="1" dirty="0" smtClean="0">
                <a:solidFill>
                  <a:schemeClr val="accent1"/>
                </a:solidFill>
                <a:cs typeface="Segoe UI Light" panose="020B0502040204020203" pitchFamily="34" charset="0"/>
              </a:rPr>
              <a:t>Variational Inference</a:t>
            </a:r>
            <a:endParaRPr lang="fr-FR" b="1" dirty="0">
              <a:solidFill>
                <a:schemeClr val="accent1"/>
              </a:solidFill>
              <a:cs typeface="Segoe UI Light" panose="020B0502040204020203" pitchFamily="34" charset="0"/>
            </a:endParaRPr>
          </a:p>
        </p:txBody>
      </p:sp>
      <p:sp>
        <p:nvSpPr>
          <p:cNvPr id="3" name="TextBox 2"/>
          <p:cNvSpPr txBox="1"/>
          <p:nvPr/>
        </p:nvSpPr>
        <p:spPr>
          <a:xfrm>
            <a:off x="839788" y="1512277"/>
            <a:ext cx="9314794" cy="646331"/>
          </a:xfrm>
          <a:prstGeom prst="rect">
            <a:avLst/>
          </a:prstGeom>
          <a:noFill/>
        </p:spPr>
        <p:txBody>
          <a:bodyPr wrap="none" lIns="0" rtlCol="0" anchor="t">
            <a:spAutoFit/>
          </a:bodyPr>
          <a:lstStyle/>
          <a:p>
            <a:pPr>
              <a:lnSpc>
                <a:spcPct val="90000"/>
              </a:lnSpc>
            </a:pPr>
            <a:r>
              <a:rPr lang="en-US" sz="2000" dirty="0">
                <a:solidFill>
                  <a:srgbClr val="1B1B1B"/>
                </a:solidFill>
                <a:latin typeface="Helvetica Neue Light" charset="0"/>
                <a:ea typeface="Helvetica Neue Light" charset="0"/>
                <a:cs typeface="Helvetica Neue Light" charset="0"/>
              </a:rPr>
              <a:t>We wish to find an approximate density that is maximally similar to the true posterior</a:t>
            </a:r>
          </a:p>
          <a:p>
            <a:pPr>
              <a:lnSpc>
                <a:spcPct val="90000"/>
              </a:lnSpc>
            </a:pPr>
            <a:endParaRPr lang="en-US" sz="2000" dirty="0" smtClean="0">
              <a:solidFill>
                <a:srgbClr val="1B1B1B"/>
              </a:solidFill>
              <a:latin typeface="Helvetica Neue Thin" charset="0"/>
              <a:ea typeface="Helvetica Neue Thin" charset="0"/>
              <a:cs typeface="Helvetica Neue Thin" charset="0"/>
            </a:endParaRPr>
          </a:p>
        </p:txBody>
      </p:sp>
      <p:pic>
        <p:nvPicPr>
          <p:cNvPr id="4" name="Picture 3"/>
          <p:cNvPicPr>
            <a:picLocks noChangeAspect="1"/>
          </p:cNvPicPr>
          <p:nvPr/>
        </p:nvPicPr>
        <p:blipFill>
          <a:blip r:embed="rId2"/>
          <a:stretch>
            <a:fillRect/>
          </a:stretch>
        </p:blipFill>
        <p:spPr>
          <a:xfrm>
            <a:off x="1729743" y="2308754"/>
            <a:ext cx="8330800" cy="3726752"/>
          </a:xfrm>
          <a:prstGeom prst="rect">
            <a:avLst/>
          </a:prstGeom>
        </p:spPr>
      </p:pic>
    </p:spTree>
    <p:extLst>
      <p:ext uri="{BB962C8B-B14F-4D97-AF65-F5344CB8AC3E}">
        <p14:creationId xmlns:p14="http://schemas.microsoft.com/office/powerpoint/2010/main" val="167540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10110710" cy="646331"/>
          </a:xfrm>
        </p:spPr>
        <p:txBody>
          <a:bodyPr/>
          <a:lstStyle/>
          <a:p>
            <a:r>
              <a:rPr lang="fr-FR" sz="4000" b="1" dirty="0" smtClean="0">
                <a:solidFill>
                  <a:schemeClr val="accent1"/>
                </a:solidFill>
                <a:cs typeface="Segoe UI Light" panose="020B0502040204020203" pitchFamily="34" charset="0"/>
              </a:rPr>
              <a:t>Variational Inference &amp; KL Divergence</a:t>
            </a:r>
            <a:endParaRPr lang="fr-FR" sz="4000" b="1" dirty="0">
              <a:solidFill>
                <a:schemeClr val="accent1"/>
              </a:solidFill>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5490781" y="1825625"/>
            <a:ext cx="6350699" cy="4435765"/>
          </a:xfrm>
          <a:prstGeom prst="rect">
            <a:avLst/>
          </a:prstGeom>
        </p:spPr>
      </p:pic>
      <p:sp>
        <p:nvSpPr>
          <p:cNvPr id="4" name="Content Placeholder 2"/>
          <p:cNvSpPr txBox="1">
            <a:spLocks/>
          </p:cNvSpPr>
          <p:nvPr/>
        </p:nvSpPr>
        <p:spPr>
          <a:xfrm>
            <a:off x="839788" y="1825625"/>
            <a:ext cx="4529328" cy="28317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2"/>
              <a:buChar char="Ø"/>
            </a:pPr>
            <a:r>
              <a:rPr lang="en-US" sz="2000" dirty="0">
                <a:solidFill>
                  <a:srgbClr val="1B1B1B"/>
                </a:solidFill>
                <a:latin typeface="Helvetica Neue Light" charset="0"/>
                <a:ea typeface="Helvetica Neue Light" charset="0"/>
                <a:cs typeface="Helvetica Neue Light" charset="0"/>
              </a:rPr>
              <a:t>We measure the closeness of the two distributions with </a:t>
            </a:r>
            <a:r>
              <a:rPr lang="en-US" sz="2000" b="1" dirty="0" smtClean="0">
                <a:solidFill>
                  <a:schemeClr val="accent1"/>
                </a:solidFill>
                <a:latin typeface="Helvetica Neue Light" charset="0"/>
                <a:ea typeface="Helvetica Neue Light" charset="0"/>
                <a:cs typeface="Helvetica Neue Light" charset="0"/>
              </a:rPr>
              <a:t>Kullback - Leibler </a:t>
            </a:r>
            <a:r>
              <a:rPr lang="en-US" sz="2000" b="1" dirty="0">
                <a:solidFill>
                  <a:schemeClr val="accent1"/>
                </a:solidFill>
                <a:latin typeface="Helvetica Neue Light" charset="0"/>
                <a:ea typeface="Helvetica Neue Light" charset="0"/>
                <a:cs typeface="Helvetica Neue Light" charset="0"/>
              </a:rPr>
              <a:t>(KL) </a:t>
            </a:r>
            <a:r>
              <a:rPr lang="en-US" sz="2000" dirty="0">
                <a:solidFill>
                  <a:srgbClr val="1B1B1B"/>
                </a:solidFill>
                <a:latin typeface="Helvetica Neue Light" charset="0"/>
                <a:ea typeface="Helvetica Neue Light" charset="0"/>
                <a:cs typeface="Helvetica Neue Light" charset="0"/>
              </a:rPr>
              <a:t>divergence</a:t>
            </a:r>
          </a:p>
          <a:p>
            <a:pPr>
              <a:buFont typeface="Wingdings" charset="2"/>
              <a:buChar char="Ø"/>
            </a:pPr>
            <a:endParaRPr lang="en-US" sz="2000" dirty="0">
              <a:solidFill>
                <a:srgbClr val="1B1B1B"/>
              </a:solidFill>
              <a:latin typeface="Helvetica Neue Light" charset="0"/>
              <a:ea typeface="Helvetica Neue Light" charset="0"/>
              <a:cs typeface="Helvetica Neue Light" charset="0"/>
            </a:endParaRPr>
          </a:p>
          <a:p>
            <a:pPr>
              <a:buFont typeface="Wingdings" charset="2"/>
              <a:buChar char="Ø"/>
            </a:pPr>
            <a:r>
              <a:rPr lang="en-US" sz="2000" dirty="0">
                <a:solidFill>
                  <a:srgbClr val="1B1B1B"/>
                </a:solidFill>
                <a:latin typeface="Helvetica Neue Light" charset="0"/>
                <a:ea typeface="Helvetica Neue Light" charset="0"/>
                <a:cs typeface="Helvetica Neue Light" charset="0"/>
              </a:rPr>
              <a:t>We actually can't minimize the KL divergence exactly, but we can minimize a function that is equal to it up to a constant. This is the evidence lower bound (ELBO).</a:t>
            </a:r>
          </a:p>
        </p:txBody>
      </p:sp>
    </p:spTree>
    <p:extLst>
      <p:ext uri="{BB962C8B-B14F-4D97-AF65-F5344CB8AC3E}">
        <p14:creationId xmlns:p14="http://schemas.microsoft.com/office/powerpoint/2010/main" val="60658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10110710" cy="701731"/>
          </a:xfrm>
        </p:spPr>
        <p:txBody>
          <a:bodyPr/>
          <a:lstStyle/>
          <a:p>
            <a:r>
              <a:rPr lang="fr-FR" b="1" dirty="0" err="1" smtClean="0">
                <a:solidFill>
                  <a:schemeClr val="accent1"/>
                </a:solidFill>
                <a:cs typeface="Segoe UI Light" panose="020B0502040204020203" pitchFamily="34" charset="0"/>
              </a:rPr>
              <a:t>Mean</a:t>
            </a:r>
            <a:r>
              <a:rPr lang="fr-FR" b="1" dirty="0" smtClean="0">
                <a:solidFill>
                  <a:schemeClr val="accent1"/>
                </a:solidFill>
                <a:cs typeface="Segoe UI Light" panose="020B0502040204020203" pitchFamily="34" charset="0"/>
              </a:rPr>
              <a:t> – Field </a:t>
            </a:r>
            <a:r>
              <a:rPr lang="fr-FR" b="1" dirty="0" err="1" smtClean="0">
                <a:solidFill>
                  <a:schemeClr val="accent1"/>
                </a:solidFill>
                <a:cs typeface="Segoe UI Light" panose="020B0502040204020203" pitchFamily="34" charset="0"/>
              </a:rPr>
              <a:t>Assumption</a:t>
            </a:r>
            <a:endParaRPr lang="fr-FR" b="1" dirty="0">
              <a:solidFill>
                <a:schemeClr val="accent1"/>
              </a:solidFill>
              <a:cs typeface="Segoe UI Light" panose="020B0502040204020203" pitchFamily="34" charset="0"/>
            </a:endParaRPr>
          </a:p>
        </p:txBody>
      </p:sp>
      <p:sp>
        <p:nvSpPr>
          <p:cNvPr id="3" name="TextBox 2"/>
          <p:cNvSpPr txBox="1"/>
          <p:nvPr/>
        </p:nvSpPr>
        <p:spPr>
          <a:xfrm>
            <a:off x="885524" y="1645920"/>
            <a:ext cx="10145028" cy="400110"/>
          </a:xfrm>
          <a:prstGeom prst="rect">
            <a:avLst/>
          </a:prstGeom>
          <a:noFill/>
        </p:spPr>
        <p:txBody>
          <a:bodyPr wrap="square" lIns="0" rtlCol="0" anchor="t">
            <a:spAutoFit/>
          </a:bodyPr>
          <a:lstStyle/>
          <a:p>
            <a:pPr marL="800100" lvl="1" indent="-342900" algn="just">
              <a:spcBef>
                <a:spcPts val="600"/>
              </a:spcBef>
              <a:spcAft>
                <a:spcPts val="600"/>
              </a:spcAft>
              <a:buFont typeface="Wingdings" charset="2"/>
              <a:buChar char="Ø"/>
            </a:pPr>
            <a:endParaRPr lang="en-US" sz="2000" b="1" dirty="0" smtClean="0">
              <a:latin typeface="Helvetica Neue Light" charset="0"/>
              <a:ea typeface="Helvetica Neue Light" charset="0"/>
              <a:cs typeface="Helvetica Neue Light" charset="0"/>
            </a:endParaRPr>
          </a:p>
        </p:txBody>
      </p:sp>
      <p:pic>
        <p:nvPicPr>
          <p:cNvPr id="4" name="Picture 3"/>
          <p:cNvPicPr>
            <a:picLocks noChangeAspect="1"/>
          </p:cNvPicPr>
          <p:nvPr/>
        </p:nvPicPr>
        <p:blipFill>
          <a:blip r:embed="rId2"/>
          <a:stretch>
            <a:fillRect/>
          </a:stretch>
        </p:blipFill>
        <p:spPr>
          <a:xfrm>
            <a:off x="6480156" y="1825623"/>
            <a:ext cx="5307562" cy="4556887"/>
          </a:xfrm>
          <a:prstGeom prst="rect">
            <a:avLst/>
          </a:prstGeom>
        </p:spPr>
      </p:pic>
      <p:sp>
        <p:nvSpPr>
          <p:cNvPr id="5" name="Content Placeholder 2"/>
          <p:cNvSpPr txBox="1">
            <a:spLocks/>
          </p:cNvSpPr>
          <p:nvPr/>
        </p:nvSpPr>
        <p:spPr>
          <a:xfrm>
            <a:off x="751573" y="1825622"/>
            <a:ext cx="5352288" cy="45568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2"/>
              <a:buChar char="Ø"/>
            </a:pPr>
            <a:r>
              <a:rPr lang="en-US" sz="2400" dirty="0" smtClean="0">
                <a:latin typeface="Helvetica Neue Light" charset="0"/>
                <a:ea typeface="Helvetica Neue Light" charset="0"/>
                <a:cs typeface="Helvetica Neue Light" charset="0"/>
              </a:rPr>
              <a:t>When inverting models with several parameters, a common way of </a:t>
            </a:r>
            <a:r>
              <a:rPr lang="en-US" sz="2400" dirty="0">
                <a:latin typeface="Helvetica Neue Light" charset="0"/>
                <a:ea typeface="Helvetica Neue Light" charset="0"/>
                <a:cs typeface="Helvetica Neue Light" charset="0"/>
              </a:rPr>
              <a:t>restricting</a:t>
            </a:r>
            <a:r>
              <a:rPr lang="en-US" sz="2400" dirty="0" smtClean="0">
                <a:latin typeface="Helvetica Neue Light" charset="0"/>
                <a:ea typeface="Helvetica Neue Light" charset="0"/>
                <a:cs typeface="Helvetica Neue Light" charset="0"/>
              </a:rPr>
              <a:t> the class of </a:t>
            </a:r>
            <a:r>
              <a:rPr lang="en-US" sz="2400" b="1" dirty="0" smtClean="0">
                <a:solidFill>
                  <a:schemeClr val="accent1"/>
                </a:solidFill>
                <a:latin typeface="Helvetica Neue Light" charset="0"/>
                <a:ea typeface="Helvetica Neue Light" charset="0"/>
                <a:cs typeface="Helvetica Neue Light" charset="0"/>
              </a:rPr>
              <a:t>approximate</a:t>
            </a:r>
            <a:r>
              <a:rPr lang="en-US" sz="2400" dirty="0" smtClean="0">
                <a:solidFill>
                  <a:schemeClr val="accent1"/>
                </a:solidFill>
                <a:latin typeface="Helvetica Neue Light" charset="0"/>
                <a:ea typeface="Helvetica Neue Light" charset="0"/>
                <a:cs typeface="Helvetica Neue Light" charset="0"/>
              </a:rPr>
              <a:t> </a:t>
            </a:r>
            <a:r>
              <a:rPr lang="en-US" sz="2400" b="1" dirty="0" smtClean="0">
                <a:solidFill>
                  <a:schemeClr val="accent1"/>
                </a:solidFill>
                <a:latin typeface="Helvetica Neue Light" charset="0"/>
                <a:ea typeface="Helvetica Neue Light" charset="0"/>
                <a:cs typeface="Helvetica Neue Light" charset="0"/>
              </a:rPr>
              <a:t>posteriors 𝑞(𝜃)</a:t>
            </a:r>
            <a:r>
              <a:rPr lang="en-US" sz="2400" dirty="0" smtClean="0">
                <a:solidFill>
                  <a:schemeClr val="accent1"/>
                </a:solidFill>
                <a:latin typeface="Helvetica Neue Light" charset="0"/>
                <a:ea typeface="Helvetica Neue Light" charset="0"/>
                <a:cs typeface="Helvetica Neue Light" charset="0"/>
              </a:rPr>
              <a:t> </a:t>
            </a:r>
            <a:r>
              <a:rPr lang="en-US" sz="2400" dirty="0" smtClean="0">
                <a:latin typeface="Helvetica Neue Light" charset="0"/>
                <a:ea typeface="Helvetica Neue Light" charset="0"/>
                <a:cs typeface="Helvetica Neue Light" charset="0"/>
              </a:rPr>
              <a:t>is to consider those posteriors that factorize into independent partitions,</a:t>
            </a:r>
          </a:p>
          <a:p>
            <a:pPr marL="0" indent="0">
              <a:buFont typeface="Arial" panose="020B0604020202020204" pitchFamily="34" charset="0"/>
              <a:buNone/>
            </a:pPr>
            <a:endParaRPr lang="en-US" sz="2400" dirty="0">
              <a:latin typeface="Helvetica Neue Light" charset="0"/>
              <a:ea typeface="Helvetica Neue Light" charset="0"/>
              <a:cs typeface="Helvetica Neue Light" charset="0"/>
            </a:endParaRPr>
          </a:p>
          <a:p>
            <a:pPr>
              <a:buFont typeface="Wingdings" charset="2"/>
              <a:buChar char="Ø"/>
            </a:pPr>
            <a:endParaRPr lang="en-US" sz="2400" dirty="0">
              <a:latin typeface="Helvetica Neue Light" charset="0"/>
              <a:ea typeface="Helvetica Neue Light" charset="0"/>
              <a:cs typeface="Helvetica Neue Light" charset="0"/>
            </a:endParaRPr>
          </a:p>
          <a:p>
            <a:pPr marL="0" indent="0">
              <a:buNone/>
            </a:pPr>
            <a:r>
              <a:rPr lang="en-US" sz="2400" dirty="0" smtClean="0">
                <a:latin typeface="Helvetica Neue Light" charset="0"/>
                <a:ea typeface="Helvetica Neue Light" charset="0"/>
                <a:cs typeface="Helvetica Neue Light" charset="0"/>
              </a:rPr>
              <a:t>where 𝑞</a:t>
            </a:r>
            <a:r>
              <a:rPr lang="en-US" sz="2400" baseline="-25000" dirty="0" smtClean="0">
                <a:latin typeface="Helvetica Neue Light" charset="0"/>
                <a:ea typeface="Helvetica Neue Light" charset="0"/>
                <a:cs typeface="Helvetica Neue Light" charset="0"/>
              </a:rPr>
              <a:t>𝑖</a:t>
            </a:r>
            <a:r>
              <a:rPr lang="en-US" sz="2400" dirty="0" smtClean="0">
                <a:latin typeface="Helvetica Neue Light" charset="0"/>
                <a:ea typeface="Helvetica Neue Light" charset="0"/>
                <a:cs typeface="Helvetica Neue Light" charset="0"/>
              </a:rPr>
              <a:t> (𝜃</a:t>
            </a:r>
            <a:r>
              <a:rPr lang="en-US" sz="2400" baseline="-25000" dirty="0" smtClean="0">
                <a:latin typeface="Helvetica Neue Light" charset="0"/>
                <a:ea typeface="Helvetica Neue Light" charset="0"/>
                <a:cs typeface="Helvetica Neue Light" charset="0"/>
              </a:rPr>
              <a:t>𝑖</a:t>
            </a:r>
            <a:r>
              <a:rPr lang="en-US" sz="2400" dirty="0" smtClean="0">
                <a:latin typeface="Helvetica Neue Light" charset="0"/>
                <a:ea typeface="Helvetica Neue Light" charset="0"/>
                <a:cs typeface="Helvetica Neue Light" charset="0"/>
              </a:rPr>
              <a:t>) is the approximate posterior for the 𝑖</a:t>
            </a:r>
            <a:r>
              <a:rPr lang="en-US" sz="2400" baseline="30000" dirty="0" err="1" smtClean="0">
                <a:latin typeface="Helvetica Neue Light" charset="0"/>
                <a:ea typeface="Helvetica Neue Light" charset="0"/>
                <a:cs typeface="Helvetica Neue Light" charset="0"/>
              </a:rPr>
              <a:t>th</a:t>
            </a:r>
            <a:r>
              <a:rPr lang="en-US" sz="2400" dirty="0" smtClean="0">
                <a:latin typeface="Helvetica Neue Light" charset="0"/>
                <a:ea typeface="Helvetica Neue Light" charset="0"/>
                <a:cs typeface="Helvetica Neue Light" charset="0"/>
              </a:rPr>
              <a:t> subset of parameters.</a:t>
            </a:r>
          </a:p>
        </p:txBody>
      </p:sp>
      <mc:AlternateContent xmlns:mc="http://schemas.openxmlformats.org/markup-compatibility/2006" xmlns:a14="http://schemas.microsoft.com/office/drawing/2010/main">
        <mc:Choice Requires="a14">
          <p:sp>
            <p:nvSpPr>
              <p:cNvPr id="7" name="TextBox 6"/>
              <p:cNvSpPr txBox="1"/>
              <p:nvPr/>
            </p:nvSpPr>
            <p:spPr>
              <a:xfrm>
                <a:off x="2146433" y="4023359"/>
                <a:ext cx="2695074" cy="672235"/>
              </a:xfrm>
              <a:prstGeom prst="rect">
                <a:avLst/>
              </a:prstGeom>
              <a:noFill/>
            </p:spPr>
            <p:txBody>
              <a:bodyPr wrap="square" lIns="0" tIns="0" rIns="0" bIns="0" rtlCol="0" anchor="t">
                <a:spAutoFit/>
              </a:bodyPr>
              <a:lstStyle/>
              <a:p>
                <a:pPr>
                  <a:lnSpc>
                    <a:spcPct val="90000"/>
                  </a:lnSpc>
                </a:pPr>
                <a14:m>
                  <m:oMathPara xmlns:m="http://schemas.openxmlformats.org/officeDocument/2006/math">
                    <m:oMathParaPr>
                      <m:jc m:val="centerGroup"/>
                    </m:oMathParaPr>
                    <m:oMath xmlns:m="http://schemas.openxmlformats.org/officeDocument/2006/math">
                      <m:r>
                        <a:rPr lang="en-US" sz="2000" b="0" i="1" smtClean="0">
                          <a:solidFill>
                            <a:schemeClr val="tx1">
                              <a:lumMod val="50000"/>
                            </a:schemeClr>
                          </a:solidFill>
                          <a:latin typeface="Cambria Math" charset="0"/>
                          <a:ea typeface="Helvetica Neue Thin" charset="0"/>
                          <a:cs typeface="Helvetica Neue Thin" charset="0"/>
                        </a:rPr>
                        <m:t>𝑞</m:t>
                      </m:r>
                      <m:d>
                        <m:dPr>
                          <m:ctrlPr>
                            <a:rPr lang="en-US" sz="2000" b="0" i="1" smtClean="0">
                              <a:solidFill>
                                <a:schemeClr val="tx1">
                                  <a:lumMod val="50000"/>
                                </a:schemeClr>
                              </a:solidFill>
                              <a:latin typeface="Cambria Math" charset="0"/>
                              <a:ea typeface="Helvetica Neue Thin" charset="0"/>
                              <a:cs typeface="Helvetica Neue Thin" charset="0"/>
                            </a:rPr>
                          </m:ctrlPr>
                        </m:dPr>
                        <m:e>
                          <m:r>
                            <a:rPr lang="en-US" sz="2000" b="0" i="1" smtClean="0">
                              <a:solidFill>
                                <a:schemeClr val="tx1">
                                  <a:lumMod val="50000"/>
                                </a:schemeClr>
                              </a:solidFill>
                              <a:latin typeface="Cambria Math" charset="0"/>
                              <a:ea typeface="Cambria Math" charset="0"/>
                              <a:cs typeface="Cambria Math" charset="0"/>
                            </a:rPr>
                            <m:t>𝜃</m:t>
                          </m:r>
                        </m:e>
                      </m:d>
                      <m:r>
                        <a:rPr lang="en-US" sz="2000" b="0" i="1" smtClean="0">
                          <a:solidFill>
                            <a:schemeClr val="tx1">
                              <a:lumMod val="50000"/>
                            </a:schemeClr>
                          </a:solidFill>
                          <a:latin typeface="Cambria Math" charset="0"/>
                          <a:ea typeface="Cambria Math" charset="0"/>
                          <a:cs typeface="Cambria Math" charset="0"/>
                        </a:rPr>
                        <m:t>= </m:t>
                      </m:r>
                      <m:nary>
                        <m:naryPr>
                          <m:chr m:val="∏"/>
                          <m:supHide m:val="on"/>
                          <m:ctrlPr>
                            <a:rPr lang="en-US" sz="2000" b="0" i="1" smtClean="0">
                              <a:solidFill>
                                <a:schemeClr val="tx1">
                                  <a:lumMod val="50000"/>
                                </a:schemeClr>
                              </a:solidFill>
                              <a:latin typeface="Cambria Math" charset="0"/>
                              <a:ea typeface="Cambria Math" charset="0"/>
                              <a:cs typeface="Cambria Math" charset="0"/>
                            </a:rPr>
                          </m:ctrlPr>
                        </m:naryPr>
                        <m:sub>
                          <m:r>
                            <m:rPr>
                              <m:brk m:alnAt="7"/>
                            </m:rPr>
                            <a:rPr lang="en-US" sz="2000" b="0" i="1" smtClean="0">
                              <a:solidFill>
                                <a:schemeClr val="tx1">
                                  <a:lumMod val="50000"/>
                                </a:schemeClr>
                              </a:solidFill>
                              <a:latin typeface="Cambria Math" charset="0"/>
                              <a:ea typeface="Cambria Math" charset="0"/>
                              <a:cs typeface="Cambria Math" charset="0"/>
                            </a:rPr>
                            <m:t>𝑖</m:t>
                          </m:r>
                        </m:sub>
                        <m:sup/>
                        <m:e>
                          <m:sSub>
                            <m:sSubPr>
                              <m:ctrlPr>
                                <a:rPr lang="en-US" sz="2000" b="0" i="1" smtClean="0">
                                  <a:solidFill>
                                    <a:schemeClr val="tx1">
                                      <a:lumMod val="50000"/>
                                    </a:schemeClr>
                                  </a:solidFill>
                                  <a:latin typeface="Cambria Math" charset="0"/>
                                  <a:ea typeface="Cambria Math" charset="0"/>
                                  <a:cs typeface="Cambria Math" charset="0"/>
                                </a:rPr>
                              </m:ctrlPr>
                            </m:sSubPr>
                            <m:e>
                              <m:r>
                                <a:rPr lang="en-US" sz="2000" b="0" i="1" smtClean="0">
                                  <a:solidFill>
                                    <a:schemeClr val="tx1">
                                      <a:lumMod val="50000"/>
                                    </a:schemeClr>
                                  </a:solidFill>
                                  <a:latin typeface="Cambria Math" charset="0"/>
                                  <a:ea typeface="Cambria Math" charset="0"/>
                                  <a:cs typeface="Cambria Math" charset="0"/>
                                </a:rPr>
                                <m:t>𝑞</m:t>
                              </m:r>
                            </m:e>
                            <m:sub>
                              <m:r>
                                <a:rPr lang="en-US" sz="2000" b="0" i="1" smtClean="0">
                                  <a:solidFill>
                                    <a:schemeClr val="tx1">
                                      <a:lumMod val="50000"/>
                                    </a:schemeClr>
                                  </a:solidFill>
                                  <a:latin typeface="Cambria Math" charset="0"/>
                                  <a:ea typeface="Cambria Math" charset="0"/>
                                  <a:cs typeface="Cambria Math" charset="0"/>
                                </a:rPr>
                                <m:t>𝑖</m:t>
                              </m:r>
                            </m:sub>
                          </m:sSub>
                          <m:r>
                            <a:rPr lang="en-US" sz="2000" b="0" i="1" smtClean="0">
                              <a:solidFill>
                                <a:schemeClr val="tx1">
                                  <a:lumMod val="50000"/>
                                </a:schemeClr>
                              </a:solidFill>
                              <a:latin typeface="Cambria Math" charset="0"/>
                              <a:ea typeface="Cambria Math" charset="0"/>
                              <a:cs typeface="Cambria Math" charset="0"/>
                            </a:rPr>
                            <m:t>(</m:t>
                          </m:r>
                          <m:sSub>
                            <m:sSubPr>
                              <m:ctrlPr>
                                <a:rPr lang="en-US" sz="2000" b="0" i="1" smtClean="0">
                                  <a:solidFill>
                                    <a:schemeClr val="tx1">
                                      <a:lumMod val="50000"/>
                                    </a:schemeClr>
                                  </a:solidFill>
                                  <a:latin typeface="Cambria Math" charset="0"/>
                                  <a:ea typeface="Cambria Math" charset="0"/>
                                  <a:cs typeface="Cambria Math" charset="0"/>
                                </a:rPr>
                              </m:ctrlPr>
                            </m:sSubPr>
                            <m:e>
                              <m:r>
                                <a:rPr lang="en-US" sz="2000" b="0" i="1" smtClean="0">
                                  <a:solidFill>
                                    <a:schemeClr val="tx1">
                                      <a:lumMod val="50000"/>
                                    </a:schemeClr>
                                  </a:solidFill>
                                  <a:latin typeface="Cambria Math" charset="0"/>
                                  <a:ea typeface="Cambria Math" charset="0"/>
                                  <a:cs typeface="Cambria Math" charset="0"/>
                                </a:rPr>
                                <m:t>𝜃</m:t>
                              </m:r>
                            </m:e>
                            <m:sub>
                              <m:r>
                                <a:rPr lang="en-US" sz="2000" b="0" i="1" smtClean="0">
                                  <a:solidFill>
                                    <a:schemeClr val="tx1">
                                      <a:lumMod val="50000"/>
                                    </a:schemeClr>
                                  </a:solidFill>
                                  <a:latin typeface="Cambria Math" charset="0"/>
                                  <a:ea typeface="Cambria Math" charset="0"/>
                                  <a:cs typeface="Cambria Math" charset="0"/>
                                </a:rPr>
                                <m:t>𝑖</m:t>
                              </m:r>
                            </m:sub>
                          </m:sSub>
                          <m:r>
                            <a:rPr lang="en-US" sz="2000" b="0" i="1" smtClean="0">
                              <a:solidFill>
                                <a:schemeClr val="tx1">
                                  <a:lumMod val="50000"/>
                                </a:schemeClr>
                              </a:solidFill>
                              <a:latin typeface="Cambria Math" charset="0"/>
                              <a:ea typeface="Cambria Math" charset="0"/>
                              <a:cs typeface="Cambria Math" charset="0"/>
                            </a:rPr>
                            <m:t>)</m:t>
                          </m:r>
                        </m:e>
                      </m:nary>
                    </m:oMath>
                  </m:oMathPara>
                </a14:m>
                <a:endParaRPr lang="en-US" sz="2000" dirty="0" smtClean="0">
                  <a:solidFill>
                    <a:schemeClr val="tx1">
                      <a:lumMod val="50000"/>
                    </a:schemeClr>
                  </a:solidFill>
                  <a:latin typeface="Helvetica Neue Thin" charset="0"/>
                  <a:ea typeface="Helvetica Neue Thin" charset="0"/>
                  <a:cs typeface="Helvetica Neue Thin"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46433" y="4023359"/>
                <a:ext cx="2695074" cy="672235"/>
              </a:xfrm>
              <a:prstGeom prst="rect">
                <a:avLst/>
              </a:prstGeom>
              <a:blipFill rotWithShape="0">
                <a:blip r:embed="rId3"/>
                <a:stretch>
                  <a:fillRect b="-1818"/>
                </a:stretch>
              </a:blipFill>
            </p:spPr>
            <p:txBody>
              <a:bodyPr/>
              <a:lstStyle/>
              <a:p>
                <a:r>
                  <a:rPr lang="en-US">
                    <a:noFill/>
                  </a:rPr>
                  <a:t> </a:t>
                </a:r>
              </a:p>
            </p:txBody>
          </p:sp>
        </mc:Fallback>
      </mc:AlternateContent>
    </p:spTree>
    <p:extLst>
      <p:ext uri="{BB962C8B-B14F-4D97-AF65-F5344CB8AC3E}">
        <p14:creationId xmlns:p14="http://schemas.microsoft.com/office/powerpoint/2010/main" val="108129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Box 4"/>
          <p:cNvSpPr txBox="1"/>
          <p:nvPr/>
        </p:nvSpPr>
        <p:spPr>
          <a:xfrm>
            <a:off x="1435100" y="1767007"/>
            <a:ext cx="8255000" cy="1588127"/>
          </a:xfrm>
          <a:prstGeom prst="rect">
            <a:avLst/>
          </a:prstGeom>
          <a:noFill/>
        </p:spPr>
        <p:txBody>
          <a:bodyPr wrap="square" lIns="0" rtlCol="0">
            <a:spAutoFit/>
          </a:bodyPr>
          <a:lstStyle/>
          <a:p>
            <a:pPr>
              <a:lnSpc>
                <a:spcPct val="90000"/>
              </a:lnSpc>
            </a:pPr>
            <a:r>
              <a:rPr lang="fr-FR" sz="5400" b="1" dirty="0" smtClean="0">
                <a:latin typeface="Helvetica Neue Light" charset="0"/>
                <a:ea typeface="Helvetica Neue Light" charset="0"/>
                <a:cs typeface="Helvetica Neue Light" charset="0"/>
              </a:rPr>
              <a:t>Bringing your ancestry to life through </a:t>
            </a:r>
            <a:r>
              <a:rPr lang="fr-FR" sz="5400" b="1" dirty="0" smtClean="0">
                <a:solidFill>
                  <a:schemeClr val="accent1"/>
                </a:solidFill>
                <a:latin typeface="Helvetica Neue Light" charset="0"/>
                <a:ea typeface="Helvetica Neue Light" charset="0"/>
                <a:cs typeface="Helvetica Neue Light" charset="0"/>
              </a:rPr>
              <a:t>DNA.</a:t>
            </a:r>
            <a:r>
              <a:rPr lang="fr-FR" sz="5400" b="1" dirty="0" smtClean="0">
                <a:solidFill>
                  <a:srgbClr val="1ABC9C"/>
                </a:solidFill>
                <a:latin typeface="Helvetica Neue Light" charset="0"/>
                <a:ea typeface="Helvetica Neue Light" charset="0"/>
                <a:cs typeface="Helvetica Neue Light" charset="0"/>
              </a:rPr>
              <a:t> </a:t>
            </a:r>
            <a:endParaRPr lang="fr-FR" sz="5400" b="1" dirty="0">
              <a:latin typeface="Helvetica Neue Light" charset="0"/>
              <a:ea typeface="Helvetica Neue Light" charset="0"/>
              <a:cs typeface="Helvetica Neue Light" charset="0"/>
            </a:endParaRPr>
          </a:p>
        </p:txBody>
      </p:sp>
      <p:sp>
        <p:nvSpPr>
          <p:cNvPr id="6" name="TextBox 5"/>
          <p:cNvSpPr txBox="1"/>
          <p:nvPr/>
        </p:nvSpPr>
        <p:spPr>
          <a:xfrm>
            <a:off x="1435100" y="3470533"/>
            <a:ext cx="7213600" cy="1126462"/>
          </a:xfrm>
          <a:prstGeom prst="rect">
            <a:avLst/>
          </a:prstGeom>
          <a:noFill/>
        </p:spPr>
        <p:txBody>
          <a:bodyPr wrap="square" lIns="0" rtlCol="0">
            <a:spAutoFit/>
          </a:bodyPr>
          <a:lstStyle/>
          <a:p>
            <a:pPr>
              <a:lnSpc>
                <a:spcPct val="120000"/>
              </a:lnSpc>
            </a:pPr>
            <a:r>
              <a:rPr lang="fr-FR" sz="2800" dirty="0" smtClean="0">
                <a:solidFill>
                  <a:schemeClr val="tx1">
                    <a:lumMod val="50000"/>
                  </a:schemeClr>
                </a:solidFill>
                <a:latin typeface="Helvetica Neue Thin" charset="0"/>
                <a:ea typeface="Helvetica Neue Thin" charset="0"/>
                <a:cs typeface="Helvetica Neue Thin" charset="0"/>
              </a:rPr>
              <a:t>Presenting a new </a:t>
            </a:r>
            <a:r>
              <a:rPr lang="fr-FR" sz="2800" dirty="0" err="1" smtClean="0">
                <a:solidFill>
                  <a:schemeClr val="tx1">
                    <a:lumMod val="50000"/>
                  </a:schemeClr>
                </a:solidFill>
                <a:latin typeface="Helvetica Neue Thin" charset="0"/>
                <a:ea typeface="Helvetica Neue Thin" charset="0"/>
                <a:cs typeface="Helvetica Neue Thin" charset="0"/>
              </a:rPr>
              <a:t>way</a:t>
            </a:r>
            <a:r>
              <a:rPr lang="fr-FR" sz="2800" dirty="0" smtClean="0">
                <a:solidFill>
                  <a:schemeClr val="tx1">
                    <a:lumMod val="50000"/>
                  </a:schemeClr>
                </a:solidFill>
                <a:latin typeface="Helvetica Neue Thin" charset="0"/>
                <a:ea typeface="Helvetica Neue Thin" charset="0"/>
                <a:cs typeface="Helvetica Neue Thin" charset="0"/>
              </a:rPr>
              <a:t> to </a:t>
            </a:r>
            <a:r>
              <a:rPr lang="fr-FR" sz="2800" dirty="0" err="1" smtClean="0">
                <a:solidFill>
                  <a:schemeClr val="tx1">
                    <a:lumMod val="50000"/>
                  </a:schemeClr>
                </a:solidFill>
                <a:latin typeface="Helvetica Neue Thin" charset="0"/>
                <a:ea typeface="Helvetica Neue Thin" charset="0"/>
                <a:cs typeface="Helvetica Neue Thin" charset="0"/>
              </a:rPr>
              <a:t>visualize</a:t>
            </a:r>
            <a:r>
              <a:rPr lang="fr-FR" sz="2800" dirty="0" smtClean="0">
                <a:solidFill>
                  <a:schemeClr val="tx1">
                    <a:lumMod val="50000"/>
                  </a:schemeClr>
                </a:solidFill>
                <a:latin typeface="Helvetica Neue Thin" charset="0"/>
                <a:ea typeface="Helvetica Neue Thin" charset="0"/>
                <a:cs typeface="Helvetica Neue Thin" charset="0"/>
              </a:rPr>
              <a:t> and </a:t>
            </a:r>
            <a:r>
              <a:rPr lang="fr-FR" sz="2800" dirty="0" err="1" smtClean="0">
                <a:solidFill>
                  <a:schemeClr val="tx1">
                    <a:lumMod val="50000"/>
                  </a:schemeClr>
                </a:solidFill>
                <a:latin typeface="Helvetica Neue Thin" charset="0"/>
                <a:ea typeface="Helvetica Neue Thin" charset="0"/>
                <a:cs typeface="Helvetica Neue Thin" charset="0"/>
              </a:rPr>
              <a:t>estimate</a:t>
            </a:r>
            <a:r>
              <a:rPr lang="fr-FR" sz="2800" dirty="0" smtClean="0">
                <a:solidFill>
                  <a:schemeClr val="tx1">
                    <a:lumMod val="50000"/>
                  </a:schemeClr>
                </a:solidFill>
                <a:latin typeface="Helvetica Neue Thin" charset="0"/>
                <a:ea typeface="Helvetica Neue Thin" charset="0"/>
                <a:cs typeface="Helvetica Neue Thin" charset="0"/>
              </a:rPr>
              <a:t> your ancestral </a:t>
            </a:r>
            <a:r>
              <a:rPr lang="fr-FR" sz="2800" dirty="0" err="1" smtClean="0">
                <a:solidFill>
                  <a:schemeClr val="tx1">
                    <a:lumMod val="50000"/>
                  </a:schemeClr>
                </a:solidFill>
                <a:latin typeface="Helvetica Neue Thin" charset="0"/>
                <a:ea typeface="Helvetica Neue Thin" charset="0"/>
                <a:cs typeface="Helvetica Neue Thin" charset="0"/>
              </a:rPr>
              <a:t>roots</a:t>
            </a:r>
            <a:endParaRPr lang="fr-FR" sz="2800" dirty="0">
              <a:solidFill>
                <a:schemeClr val="tx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668691775"/>
      </p:ext>
    </p:extLst>
  </p:cSld>
  <p:clrMapOvr>
    <a:masterClrMapping/>
  </p:clrMapOvr>
  <p:transition spd="med">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10110710" cy="701731"/>
          </a:xfrm>
        </p:spPr>
        <p:txBody>
          <a:bodyPr/>
          <a:lstStyle/>
          <a:p>
            <a:r>
              <a:rPr lang="fr-FR" b="1" dirty="0" smtClean="0">
                <a:solidFill>
                  <a:schemeClr val="accent1"/>
                </a:solidFill>
                <a:cs typeface="Segoe UI Light" panose="020B0502040204020203" pitchFamily="34" charset="0"/>
              </a:rPr>
              <a:t>Variational Inference</a:t>
            </a:r>
            <a:endParaRPr lang="fr-FR" b="1" dirty="0">
              <a:solidFill>
                <a:schemeClr val="accent1"/>
              </a:solidFill>
              <a:cs typeface="Segoe UI Light" panose="020B0502040204020203" pitchFamily="34" charset="0"/>
            </a:endParaRPr>
          </a:p>
        </p:txBody>
      </p:sp>
      <p:sp>
        <p:nvSpPr>
          <p:cNvPr id="3" name="TextBox 2"/>
          <p:cNvSpPr txBox="1"/>
          <p:nvPr/>
        </p:nvSpPr>
        <p:spPr>
          <a:xfrm>
            <a:off x="885524" y="1645920"/>
            <a:ext cx="10145028" cy="400110"/>
          </a:xfrm>
          <a:prstGeom prst="rect">
            <a:avLst/>
          </a:prstGeom>
          <a:noFill/>
        </p:spPr>
        <p:txBody>
          <a:bodyPr wrap="square" lIns="0" rtlCol="0" anchor="t">
            <a:spAutoFit/>
          </a:bodyPr>
          <a:lstStyle/>
          <a:p>
            <a:pPr marL="800100" lvl="1" indent="-342900" algn="just">
              <a:spcBef>
                <a:spcPts val="600"/>
              </a:spcBef>
              <a:spcAft>
                <a:spcPts val="600"/>
              </a:spcAft>
              <a:buFont typeface="Wingdings" charset="2"/>
              <a:buChar char="Ø"/>
            </a:pPr>
            <a:endParaRPr lang="en-US" sz="2000" b="1" dirty="0" smtClean="0">
              <a:latin typeface="Helvetica Neue Light" charset="0"/>
              <a:ea typeface="Helvetica Neue Light" charset="0"/>
              <a:cs typeface="Helvetica Neue Light" charset="0"/>
            </a:endParaRPr>
          </a:p>
        </p:txBody>
      </p:sp>
      <p:pic>
        <p:nvPicPr>
          <p:cNvPr id="4" name="Picture 3"/>
          <p:cNvPicPr>
            <a:picLocks noChangeAspect="1"/>
          </p:cNvPicPr>
          <p:nvPr/>
        </p:nvPicPr>
        <p:blipFill>
          <a:blip r:embed="rId2"/>
          <a:stretch>
            <a:fillRect/>
          </a:stretch>
        </p:blipFill>
        <p:spPr>
          <a:xfrm>
            <a:off x="7074569" y="1362131"/>
            <a:ext cx="4619230" cy="4999101"/>
          </a:xfrm>
          <a:prstGeom prst="rect">
            <a:avLst/>
          </a:prstGeom>
        </p:spPr>
      </p:pic>
      <p:sp>
        <p:nvSpPr>
          <p:cNvPr id="5" name="TextBox 4"/>
          <p:cNvSpPr txBox="1"/>
          <p:nvPr/>
        </p:nvSpPr>
        <p:spPr>
          <a:xfrm>
            <a:off x="839788" y="2030410"/>
            <a:ext cx="5755908" cy="3662541"/>
          </a:xfrm>
          <a:prstGeom prst="rect">
            <a:avLst/>
          </a:prstGeom>
          <a:noFill/>
        </p:spPr>
        <p:txBody>
          <a:bodyPr wrap="square" lIns="0" rtlCol="0" anchor="t">
            <a:spAutoFit/>
          </a:bodyPr>
          <a:lstStyle/>
          <a:p>
            <a:pPr marL="342900" indent="-342900">
              <a:spcBef>
                <a:spcPts val="600"/>
              </a:spcBef>
              <a:spcAft>
                <a:spcPts val="600"/>
              </a:spcAft>
              <a:buFont typeface="Wingdings" charset="2"/>
              <a:buChar char="Ø"/>
            </a:pPr>
            <a:r>
              <a:rPr lang="en-US" sz="2400" dirty="0">
                <a:solidFill>
                  <a:schemeClr val="tx1">
                    <a:lumMod val="50000"/>
                  </a:schemeClr>
                </a:solidFill>
                <a:latin typeface="Helvetica Neue Light" charset="0"/>
                <a:ea typeface="Helvetica Neue Light" charset="0"/>
                <a:cs typeface="Helvetica Neue Light" charset="0"/>
              </a:rPr>
              <a:t>Initialize all approximate posteriors </a:t>
            </a:r>
            <a:r>
              <a:rPr lang="en-US" sz="2400" dirty="0" smtClean="0">
                <a:solidFill>
                  <a:schemeClr val="tx1">
                    <a:lumMod val="50000"/>
                  </a:schemeClr>
                </a:solidFill>
                <a:latin typeface="Helvetica Neue Light" charset="0"/>
                <a:ea typeface="Helvetica Neue Light" charset="0"/>
                <a:cs typeface="Helvetica Neue Light" charset="0"/>
              </a:rPr>
              <a:t>𝑞( 𝜃</a:t>
            </a:r>
            <a:r>
              <a:rPr lang="en-US" sz="2400" baseline="-25000" dirty="0" smtClean="0">
                <a:solidFill>
                  <a:schemeClr val="tx1">
                    <a:lumMod val="50000"/>
                  </a:schemeClr>
                </a:solidFill>
                <a:latin typeface="Helvetica Neue Light" charset="0"/>
                <a:ea typeface="Helvetica Neue Light" charset="0"/>
                <a:cs typeface="Helvetica Neue Light" charset="0"/>
              </a:rPr>
              <a:t>𝑖 </a:t>
            </a:r>
            <a:r>
              <a:rPr lang="en-US" sz="2400" dirty="0" smtClean="0">
                <a:solidFill>
                  <a:schemeClr val="tx1">
                    <a:lumMod val="50000"/>
                  </a:schemeClr>
                </a:solidFill>
                <a:latin typeface="Helvetica Neue Light" charset="0"/>
                <a:ea typeface="Helvetica Neue Light" charset="0"/>
                <a:cs typeface="Helvetica Neue Light" charset="0"/>
              </a:rPr>
              <a:t>) e.g</a:t>
            </a:r>
            <a:r>
              <a:rPr lang="en-US" sz="2400" dirty="0">
                <a:solidFill>
                  <a:schemeClr val="tx1">
                    <a:lumMod val="50000"/>
                  </a:schemeClr>
                </a:solidFill>
                <a:latin typeface="Helvetica Neue Light" charset="0"/>
                <a:ea typeface="Helvetica Neue Light" charset="0"/>
                <a:cs typeface="Helvetica Neue Light" charset="0"/>
              </a:rPr>
              <a:t>., by setting them to their </a:t>
            </a:r>
            <a:r>
              <a:rPr lang="en-US" sz="2400" dirty="0" smtClean="0">
                <a:solidFill>
                  <a:schemeClr val="tx1">
                    <a:lumMod val="50000"/>
                  </a:schemeClr>
                </a:solidFill>
                <a:latin typeface="Helvetica Neue Light" charset="0"/>
                <a:ea typeface="Helvetica Neue Light" charset="0"/>
                <a:cs typeface="Helvetica Neue Light" charset="0"/>
              </a:rPr>
              <a:t>priors.</a:t>
            </a:r>
          </a:p>
          <a:p>
            <a:pPr marL="342900" indent="-342900">
              <a:spcBef>
                <a:spcPts val="600"/>
              </a:spcBef>
              <a:spcAft>
                <a:spcPts val="600"/>
              </a:spcAft>
              <a:buFont typeface="Wingdings" charset="2"/>
              <a:buChar char="Ø"/>
            </a:pPr>
            <a:endParaRPr lang="en-US" sz="2400" dirty="0">
              <a:solidFill>
                <a:schemeClr val="tx1">
                  <a:lumMod val="50000"/>
                </a:schemeClr>
              </a:solidFill>
              <a:latin typeface="Helvetica Neue Light" charset="0"/>
              <a:ea typeface="Helvetica Neue Light" charset="0"/>
              <a:cs typeface="Helvetica Neue Light" charset="0"/>
            </a:endParaRPr>
          </a:p>
          <a:p>
            <a:pPr marL="342900" indent="-342900">
              <a:spcBef>
                <a:spcPts val="600"/>
              </a:spcBef>
              <a:spcAft>
                <a:spcPts val="600"/>
              </a:spcAft>
              <a:buFont typeface="Wingdings" charset="2"/>
              <a:buChar char="Ø"/>
            </a:pPr>
            <a:r>
              <a:rPr lang="en-US" sz="2400" dirty="0" smtClean="0">
                <a:solidFill>
                  <a:schemeClr val="tx1">
                    <a:lumMod val="50000"/>
                  </a:schemeClr>
                </a:solidFill>
                <a:latin typeface="Helvetica Neue Light" charset="0"/>
                <a:ea typeface="Helvetica Neue Light" charset="0"/>
                <a:cs typeface="Helvetica Neue Light" charset="0"/>
              </a:rPr>
              <a:t>Cycle </a:t>
            </a:r>
            <a:r>
              <a:rPr lang="en-US" sz="2400" dirty="0">
                <a:solidFill>
                  <a:schemeClr val="tx1">
                    <a:lumMod val="50000"/>
                  </a:schemeClr>
                </a:solidFill>
                <a:latin typeface="Helvetica Neue Light" charset="0"/>
                <a:ea typeface="Helvetica Neue Light" charset="0"/>
                <a:cs typeface="Helvetica Neue Light" charset="0"/>
              </a:rPr>
              <a:t>over the parameters, revising each given the current estimates of the </a:t>
            </a:r>
            <a:r>
              <a:rPr lang="en-US" sz="2400" dirty="0" smtClean="0">
                <a:solidFill>
                  <a:schemeClr val="tx1">
                    <a:lumMod val="50000"/>
                  </a:schemeClr>
                </a:solidFill>
                <a:latin typeface="Helvetica Neue Light" charset="0"/>
                <a:ea typeface="Helvetica Neue Light" charset="0"/>
                <a:cs typeface="Helvetica Neue Light" charset="0"/>
              </a:rPr>
              <a:t>others.</a:t>
            </a:r>
          </a:p>
          <a:p>
            <a:pPr marL="342900" indent="-342900">
              <a:spcBef>
                <a:spcPts val="600"/>
              </a:spcBef>
              <a:spcAft>
                <a:spcPts val="600"/>
              </a:spcAft>
              <a:buFont typeface="Wingdings" charset="2"/>
              <a:buChar char="Ø"/>
            </a:pPr>
            <a:endParaRPr lang="en-US" sz="2400" dirty="0">
              <a:solidFill>
                <a:schemeClr val="tx1">
                  <a:lumMod val="50000"/>
                </a:schemeClr>
              </a:solidFill>
              <a:latin typeface="Helvetica Neue Light" charset="0"/>
              <a:ea typeface="Helvetica Neue Light" charset="0"/>
              <a:cs typeface="Helvetica Neue Light" charset="0"/>
            </a:endParaRPr>
          </a:p>
          <a:p>
            <a:pPr marL="342900" indent="-342900">
              <a:spcBef>
                <a:spcPts val="600"/>
              </a:spcBef>
              <a:spcAft>
                <a:spcPts val="600"/>
              </a:spcAft>
              <a:buFont typeface="Wingdings" charset="2"/>
              <a:buChar char="Ø"/>
            </a:pPr>
            <a:r>
              <a:rPr lang="en-US" sz="2400" dirty="0" smtClean="0">
                <a:solidFill>
                  <a:schemeClr val="tx1">
                    <a:lumMod val="50000"/>
                  </a:schemeClr>
                </a:solidFill>
                <a:latin typeface="Helvetica Neue Light" charset="0"/>
                <a:ea typeface="Helvetica Neue Light" charset="0"/>
                <a:cs typeface="Helvetica Neue Light" charset="0"/>
              </a:rPr>
              <a:t>Loop </a:t>
            </a:r>
            <a:r>
              <a:rPr lang="en-US" sz="2400" dirty="0">
                <a:solidFill>
                  <a:schemeClr val="tx1">
                    <a:lumMod val="50000"/>
                  </a:schemeClr>
                </a:solidFill>
                <a:latin typeface="Helvetica Neue Light" charset="0"/>
                <a:ea typeface="Helvetica Neue Light" charset="0"/>
                <a:cs typeface="Helvetica Neue Light" charset="0"/>
              </a:rPr>
              <a:t>until </a:t>
            </a:r>
            <a:r>
              <a:rPr lang="en-US" sz="2400" dirty="0" smtClean="0">
                <a:solidFill>
                  <a:schemeClr val="tx1">
                    <a:lumMod val="50000"/>
                  </a:schemeClr>
                </a:solidFill>
                <a:latin typeface="Helvetica Neue Light" charset="0"/>
                <a:ea typeface="Helvetica Neue Light" charset="0"/>
                <a:cs typeface="Helvetica Neue Light" charset="0"/>
              </a:rPr>
              <a:t>convergence.</a:t>
            </a:r>
            <a:endParaRPr lang="en-US" sz="2400" dirty="0">
              <a:solidFill>
                <a:schemeClr val="tx1">
                  <a:lumMod val="50000"/>
                </a:schemeClr>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4056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5549" y="114704"/>
            <a:ext cx="10110710" cy="1217769"/>
          </a:xfrm>
        </p:spPr>
        <p:txBody>
          <a:bodyPr/>
          <a:lstStyle/>
          <a:p>
            <a:r>
              <a:rPr lang="fr-FR" sz="3600" b="1" dirty="0">
                <a:solidFill>
                  <a:schemeClr val="accent1"/>
                </a:solidFill>
                <a:cs typeface="Segoe UI Light" panose="020B0502040204020203" pitchFamily="34" charset="0"/>
              </a:rPr>
              <a:t>Ancestry Proportions - </a:t>
            </a:r>
            <a:r>
              <a:rPr lang="fr-FR" sz="2000" b="1" dirty="0">
                <a:solidFill>
                  <a:schemeClr val="accent1"/>
                </a:solidFill>
                <a:cs typeface="Segoe UI Light" panose="020B0502040204020203" pitchFamily="34" charset="0"/>
              </a:rPr>
              <a:t>Individuals = 1092  SNPs = 100</a:t>
            </a:r>
          </a:p>
          <a:p>
            <a:endParaRPr lang="fr-FR" sz="3600" b="1" dirty="0">
              <a:solidFill>
                <a:schemeClr val="accent1"/>
              </a:solidFill>
              <a:cs typeface="Segoe UI Light" panose="020B0502040204020203" pitchFamily="34" charset="0"/>
            </a:endParaRP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5663" y="4270355"/>
            <a:ext cx="9090596" cy="2587645"/>
          </a:xfrm>
          <a:prstGeom prst="rect">
            <a:avLst/>
          </a:prstGeom>
        </p:spPr>
      </p:pic>
      <p:sp>
        <p:nvSpPr>
          <p:cNvPr id="7" name="TextBox 6"/>
          <p:cNvSpPr txBox="1"/>
          <p:nvPr/>
        </p:nvSpPr>
        <p:spPr>
          <a:xfrm>
            <a:off x="1037924" y="1798320"/>
            <a:ext cx="10145028" cy="400110"/>
          </a:xfrm>
          <a:prstGeom prst="rect">
            <a:avLst/>
          </a:prstGeom>
          <a:noFill/>
        </p:spPr>
        <p:txBody>
          <a:bodyPr wrap="square" lIns="0" rtlCol="0" anchor="t">
            <a:spAutoFit/>
          </a:bodyPr>
          <a:lstStyle/>
          <a:p>
            <a:pPr marL="800100" lvl="1" indent="-342900" algn="just">
              <a:spcBef>
                <a:spcPts val="600"/>
              </a:spcBef>
              <a:spcAft>
                <a:spcPts val="600"/>
              </a:spcAft>
              <a:buFont typeface="Wingdings" charset="2"/>
              <a:buChar char="Ø"/>
            </a:pPr>
            <a:endParaRPr lang="en-US" sz="2000" b="1" dirty="0" smtClean="0">
              <a:latin typeface="Helvetica Neue Light" charset="0"/>
              <a:ea typeface="Helvetica Neue Light" charset="0"/>
              <a:cs typeface="Helvetica Neue Light" charset="0"/>
            </a:endParaRPr>
          </a:p>
        </p:txBody>
      </p:sp>
      <p:sp>
        <p:nvSpPr>
          <p:cNvPr id="8" name="Text Placeholder 1"/>
          <p:cNvSpPr txBox="1">
            <a:spLocks/>
          </p:cNvSpPr>
          <p:nvPr/>
        </p:nvSpPr>
        <p:spPr>
          <a:xfrm>
            <a:off x="1135606" y="3780950"/>
            <a:ext cx="10110710" cy="480131"/>
          </a:xfrm>
          <a:prstGeom prst="rect">
            <a:avLst/>
          </a:prstGeom>
        </p:spPr>
        <p:txBody>
          <a:bodyPr lIns="0">
            <a:spAutoFit/>
          </a:bodyPr>
          <a:lstStyle>
            <a:lvl1pPr marL="0" indent="0" algn="l" defTabSz="914400" rtl="0" eaLnBrk="1" latinLnBrk="0" hangingPunct="1">
              <a:lnSpc>
                <a:spcPct val="90000"/>
              </a:lnSpc>
              <a:spcBef>
                <a:spcPts val="1000"/>
              </a:spcBef>
              <a:buFont typeface="Arial" panose="020B0604020202020204" pitchFamily="34" charset="0"/>
              <a:buNone/>
              <a:defRPr sz="4400" b="0" i="0" kern="1200" baseline="0">
                <a:solidFill>
                  <a:schemeClr val="tx1"/>
                </a:solidFill>
                <a:latin typeface="Helvetica Neue Thin" charset="0"/>
                <a:ea typeface="Helvetica Neue Thin" charset="0"/>
                <a:cs typeface="Helvetica Neue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800" b="1" dirty="0" smtClean="0">
                <a:solidFill>
                  <a:schemeClr val="accent1"/>
                </a:solidFill>
                <a:cs typeface="Segoe UI Light" panose="020B0502040204020203" pitchFamily="34" charset="0"/>
              </a:rPr>
              <a:t>Variational Inference</a:t>
            </a:r>
            <a:endParaRPr lang="fr-FR" sz="2800" b="1" dirty="0">
              <a:solidFill>
                <a:schemeClr val="accent1"/>
              </a:solidFill>
              <a:cs typeface="Segoe UI Light" panose="020B0502040204020203" pitchFamily="34" charset="0"/>
            </a:endParaRPr>
          </a:p>
        </p:txBody>
      </p:sp>
      <p:sp>
        <p:nvSpPr>
          <p:cNvPr id="9" name="Text Placeholder 1"/>
          <p:cNvSpPr txBox="1">
            <a:spLocks/>
          </p:cNvSpPr>
          <p:nvPr/>
        </p:nvSpPr>
        <p:spPr>
          <a:xfrm>
            <a:off x="1135606" y="691304"/>
            <a:ext cx="10110710" cy="424732"/>
          </a:xfrm>
          <a:prstGeom prst="rect">
            <a:avLst/>
          </a:prstGeom>
        </p:spPr>
        <p:txBody>
          <a:bodyPr lIns="0">
            <a:spAutoFit/>
          </a:bodyPr>
          <a:lstStyle>
            <a:lvl1pPr marL="0" indent="0" algn="l" defTabSz="914400" rtl="0" eaLnBrk="1" latinLnBrk="0" hangingPunct="1">
              <a:lnSpc>
                <a:spcPct val="90000"/>
              </a:lnSpc>
              <a:spcBef>
                <a:spcPts val="1000"/>
              </a:spcBef>
              <a:buFont typeface="Arial" panose="020B0604020202020204" pitchFamily="34" charset="0"/>
              <a:buNone/>
              <a:defRPr sz="4400" b="0" i="0" kern="1200" baseline="0">
                <a:solidFill>
                  <a:schemeClr val="tx1"/>
                </a:solidFill>
                <a:latin typeface="Helvetica Neue Thin" charset="0"/>
                <a:ea typeface="Helvetica Neue Thin" charset="0"/>
                <a:cs typeface="Helvetica Neue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400" b="1" dirty="0" err="1" smtClean="0">
                <a:solidFill>
                  <a:schemeClr val="accent1"/>
                </a:solidFill>
                <a:cs typeface="Segoe UI Light" panose="020B0502040204020203" pitchFamily="34" charset="0"/>
              </a:rPr>
              <a:t>sNMF</a:t>
            </a:r>
            <a:r>
              <a:rPr lang="fr-FR" sz="2400" b="1" dirty="0" smtClean="0">
                <a:solidFill>
                  <a:schemeClr val="accent1"/>
                </a:solidFill>
                <a:cs typeface="Segoe UI Light" panose="020B0502040204020203" pitchFamily="34" charset="0"/>
              </a:rPr>
              <a:t> Software</a:t>
            </a:r>
            <a:endParaRPr lang="fr-FR" sz="2400" b="1" dirty="0">
              <a:solidFill>
                <a:schemeClr val="accent1"/>
              </a:solidFill>
              <a:cs typeface="Segoe UI Light" panose="020B0502040204020203" pitchFamily="34" charset="0"/>
            </a:endParaRPr>
          </a:p>
        </p:txBody>
      </p:sp>
      <p:pic>
        <p:nvPicPr>
          <p:cNvPr id="10" name="Picture 9"/>
          <p:cNvPicPr>
            <a:picLocks noChangeAspect="1"/>
          </p:cNvPicPr>
          <p:nvPr/>
        </p:nvPicPr>
        <p:blipFill>
          <a:blip r:embed="rId3"/>
          <a:stretch>
            <a:fillRect/>
          </a:stretch>
        </p:blipFill>
        <p:spPr>
          <a:xfrm>
            <a:off x="1645663" y="1164915"/>
            <a:ext cx="9090596" cy="2525670"/>
          </a:xfrm>
          <a:prstGeom prst="rect">
            <a:avLst/>
          </a:prstGeom>
        </p:spPr>
      </p:pic>
    </p:spTree>
    <p:extLst>
      <p:ext uri="{BB962C8B-B14F-4D97-AF65-F5344CB8AC3E}">
        <p14:creationId xmlns:p14="http://schemas.microsoft.com/office/powerpoint/2010/main" val="152288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57371" y="607646"/>
            <a:ext cx="9746151" cy="701731"/>
          </a:xfrm>
        </p:spPr>
        <p:txBody>
          <a:bodyPr/>
          <a:lstStyle/>
          <a:p>
            <a:r>
              <a:rPr lang="fr-FR" b="1" dirty="0">
                <a:solidFill>
                  <a:schemeClr val="accent1"/>
                </a:solidFill>
                <a:cs typeface="Segoe UI Light" panose="020B0502040204020203" pitchFamily="34" charset="0"/>
              </a:rPr>
              <a:t>Marginal Likelihood vs. #. Iteration</a:t>
            </a:r>
          </a:p>
        </p:txBody>
      </p:sp>
      <p:graphicFrame>
        <p:nvGraphicFramePr>
          <p:cNvPr id="3" name="Chart 2"/>
          <p:cNvGraphicFramePr/>
          <p:nvPr>
            <p:extLst>
              <p:ext uri="{D42A27DB-BD31-4B8C-83A1-F6EECF244321}">
                <p14:modId xmlns:p14="http://schemas.microsoft.com/office/powerpoint/2010/main" val="1787580611"/>
              </p:ext>
            </p:extLst>
          </p:nvPr>
        </p:nvGraphicFramePr>
        <p:xfrm>
          <a:off x="1873739" y="1362131"/>
          <a:ext cx="8369300" cy="53551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098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99" name="TextBox 98"/>
          <p:cNvSpPr txBox="1"/>
          <p:nvPr/>
        </p:nvSpPr>
        <p:spPr>
          <a:xfrm>
            <a:off x="538071" y="4144966"/>
            <a:ext cx="1548000" cy="707886"/>
          </a:xfrm>
          <a:prstGeom prst="rect">
            <a:avLst/>
          </a:prstGeom>
          <a:noFill/>
        </p:spPr>
        <p:txBody>
          <a:bodyPr wrap="square" lIns="0" rtlCol="0" anchor="t">
            <a:spAutoFit/>
          </a:bodyPr>
          <a:lstStyle/>
          <a:p>
            <a:pPr algn="ctr"/>
            <a:r>
              <a:rPr lang="fr-FR" sz="2000" dirty="0" smtClean="0">
                <a:latin typeface="Helvetica Neue Thin" charset="0"/>
                <a:ea typeface="Helvetica Neue Thin" charset="0"/>
                <a:cs typeface="Helvetica Neue Thin" charset="0"/>
              </a:rPr>
              <a:t>LD Pruning</a:t>
            </a:r>
          </a:p>
          <a:p>
            <a:pPr algn="ctr"/>
            <a:endParaRPr lang="fr-FR" sz="2000" dirty="0">
              <a:latin typeface="Helvetica Neue Thin" charset="0"/>
              <a:ea typeface="Helvetica Neue Thin" charset="0"/>
              <a:cs typeface="Helvetica Neue Thin" charset="0"/>
            </a:endParaRPr>
          </a:p>
        </p:txBody>
      </p:sp>
      <p:grpSp>
        <p:nvGrpSpPr>
          <p:cNvPr id="2" name="Group 1"/>
          <p:cNvGrpSpPr/>
          <p:nvPr/>
        </p:nvGrpSpPr>
        <p:grpSpPr>
          <a:xfrm>
            <a:off x="3231752" y="2728117"/>
            <a:ext cx="944566" cy="944566"/>
            <a:chOff x="3173014" y="2956717"/>
            <a:chExt cx="944566" cy="944566"/>
          </a:xfrm>
        </p:grpSpPr>
        <p:sp>
          <p:nvSpPr>
            <p:cNvPr id="19" name="Oval 18"/>
            <p:cNvSpPr/>
            <p:nvPr/>
          </p:nvSpPr>
          <p:spPr>
            <a:xfrm>
              <a:off x="3290491" y="3074194"/>
              <a:ext cx="709612" cy="7096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HelveticaNeue-UltraLight" panose="02000206000000020004" pitchFamily="50"/>
              </a:endParaRPr>
            </a:p>
          </p:txBody>
        </p:sp>
        <p:sp>
          <p:nvSpPr>
            <p:cNvPr id="23" name="Oval 22"/>
            <p:cNvSpPr/>
            <p:nvPr/>
          </p:nvSpPr>
          <p:spPr>
            <a:xfrm>
              <a:off x="3173014" y="2956717"/>
              <a:ext cx="944566" cy="944566"/>
            </a:xfrm>
            <a:prstGeom prst="ellipse">
              <a:avLst/>
            </a:prstGeom>
            <a:solidFill>
              <a:schemeClr val="bg1">
                <a:lumMod val="8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latin typeface="Helvetica Neue" panose="02000403000000020004" pitchFamily="50" charset="0"/>
                  <a:cs typeface="Segoe UI" panose="020B0502040204020203" pitchFamily="34" charset="0"/>
                </a:rPr>
                <a:t>2</a:t>
              </a:r>
            </a:p>
          </p:txBody>
        </p:sp>
      </p:grpSp>
      <p:grpSp>
        <p:nvGrpSpPr>
          <p:cNvPr id="25" name="Group 24"/>
          <p:cNvGrpSpPr/>
          <p:nvPr/>
        </p:nvGrpSpPr>
        <p:grpSpPr>
          <a:xfrm>
            <a:off x="839787" y="2728117"/>
            <a:ext cx="944566" cy="944566"/>
            <a:chOff x="3173014" y="2956717"/>
            <a:chExt cx="944566" cy="944566"/>
          </a:xfrm>
        </p:grpSpPr>
        <p:sp>
          <p:nvSpPr>
            <p:cNvPr id="26" name="Oval 25"/>
            <p:cNvSpPr/>
            <p:nvPr/>
          </p:nvSpPr>
          <p:spPr>
            <a:xfrm>
              <a:off x="3290491" y="3074194"/>
              <a:ext cx="709612" cy="7096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HelveticaNeue-UltraLight" panose="02000206000000020004" pitchFamily="50"/>
              </a:endParaRPr>
            </a:p>
          </p:txBody>
        </p:sp>
        <p:sp>
          <p:nvSpPr>
            <p:cNvPr id="27" name="Oval 26"/>
            <p:cNvSpPr/>
            <p:nvPr/>
          </p:nvSpPr>
          <p:spPr>
            <a:xfrm>
              <a:off x="3173014" y="2956717"/>
              <a:ext cx="944566" cy="944566"/>
            </a:xfrm>
            <a:prstGeom prst="ellipse">
              <a:avLst/>
            </a:prstGeom>
            <a:solidFill>
              <a:schemeClr val="bg1">
                <a:lumMod val="8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latin typeface="Helvetica Neue" panose="02000403000000020004" pitchFamily="50" charset="0"/>
                  <a:cs typeface="Segoe UI" panose="020B0502040204020203" pitchFamily="34" charset="0"/>
                </a:rPr>
                <a:t>1</a:t>
              </a:r>
            </a:p>
          </p:txBody>
        </p:sp>
      </p:grpSp>
      <p:grpSp>
        <p:nvGrpSpPr>
          <p:cNvPr id="28" name="Group 27"/>
          <p:cNvGrpSpPr/>
          <p:nvPr/>
        </p:nvGrpSpPr>
        <p:grpSpPr>
          <a:xfrm>
            <a:off x="5623717" y="2728117"/>
            <a:ext cx="944566" cy="944566"/>
            <a:chOff x="3173014" y="2956717"/>
            <a:chExt cx="944566" cy="944566"/>
          </a:xfrm>
        </p:grpSpPr>
        <p:sp>
          <p:nvSpPr>
            <p:cNvPr id="29" name="Oval 28"/>
            <p:cNvSpPr/>
            <p:nvPr/>
          </p:nvSpPr>
          <p:spPr>
            <a:xfrm>
              <a:off x="3290491" y="3074194"/>
              <a:ext cx="709612" cy="7096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HelveticaNeue-UltraLight" panose="02000206000000020004" pitchFamily="50"/>
              </a:endParaRPr>
            </a:p>
          </p:txBody>
        </p:sp>
        <p:sp>
          <p:nvSpPr>
            <p:cNvPr id="30" name="Oval 29"/>
            <p:cNvSpPr/>
            <p:nvPr/>
          </p:nvSpPr>
          <p:spPr>
            <a:xfrm>
              <a:off x="3173014" y="2956717"/>
              <a:ext cx="944566" cy="944566"/>
            </a:xfrm>
            <a:prstGeom prst="ellipse">
              <a:avLst/>
            </a:prstGeom>
            <a:solidFill>
              <a:schemeClr val="bg1">
                <a:lumMod val="8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latin typeface="Helvetica Neue" panose="02000403000000020004" pitchFamily="50" charset="0"/>
                  <a:cs typeface="Segoe UI" panose="020B0502040204020203" pitchFamily="34" charset="0"/>
                </a:rPr>
                <a:t>3</a:t>
              </a:r>
            </a:p>
          </p:txBody>
        </p:sp>
      </p:grpSp>
      <p:grpSp>
        <p:nvGrpSpPr>
          <p:cNvPr id="31" name="Group 30"/>
          <p:cNvGrpSpPr/>
          <p:nvPr/>
        </p:nvGrpSpPr>
        <p:grpSpPr>
          <a:xfrm>
            <a:off x="8015682" y="2728117"/>
            <a:ext cx="944566" cy="944566"/>
            <a:chOff x="3173014" y="2956717"/>
            <a:chExt cx="944566" cy="944566"/>
          </a:xfrm>
        </p:grpSpPr>
        <p:sp>
          <p:nvSpPr>
            <p:cNvPr id="32" name="Oval 31"/>
            <p:cNvSpPr/>
            <p:nvPr/>
          </p:nvSpPr>
          <p:spPr>
            <a:xfrm>
              <a:off x="3290491" y="3074194"/>
              <a:ext cx="709612" cy="7096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HelveticaNeue-UltraLight" panose="02000206000000020004" pitchFamily="50"/>
              </a:endParaRPr>
            </a:p>
          </p:txBody>
        </p:sp>
        <p:sp>
          <p:nvSpPr>
            <p:cNvPr id="33" name="Oval 32"/>
            <p:cNvSpPr/>
            <p:nvPr/>
          </p:nvSpPr>
          <p:spPr>
            <a:xfrm>
              <a:off x="3173014" y="2956717"/>
              <a:ext cx="944566" cy="944566"/>
            </a:xfrm>
            <a:prstGeom prst="ellipse">
              <a:avLst/>
            </a:prstGeom>
            <a:solidFill>
              <a:schemeClr val="bg1">
                <a:lumMod val="8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latin typeface="Helvetica Neue" panose="02000403000000020004" pitchFamily="50" charset="0"/>
                  <a:cs typeface="Segoe UI" panose="020B0502040204020203" pitchFamily="34" charset="0"/>
                </a:rPr>
                <a:t>4</a:t>
              </a:r>
            </a:p>
          </p:txBody>
        </p:sp>
      </p:grpSp>
      <p:grpSp>
        <p:nvGrpSpPr>
          <p:cNvPr id="34" name="Group 33"/>
          <p:cNvGrpSpPr/>
          <p:nvPr/>
        </p:nvGrpSpPr>
        <p:grpSpPr>
          <a:xfrm>
            <a:off x="10407647" y="2728117"/>
            <a:ext cx="944566" cy="944566"/>
            <a:chOff x="3173014" y="2956717"/>
            <a:chExt cx="944566" cy="944566"/>
          </a:xfrm>
        </p:grpSpPr>
        <p:sp>
          <p:nvSpPr>
            <p:cNvPr id="35" name="Oval 34"/>
            <p:cNvSpPr/>
            <p:nvPr/>
          </p:nvSpPr>
          <p:spPr>
            <a:xfrm>
              <a:off x="3290491" y="3074194"/>
              <a:ext cx="709612" cy="7096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HelveticaNeue-UltraLight" panose="02000206000000020004" pitchFamily="50"/>
              </a:endParaRPr>
            </a:p>
          </p:txBody>
        </p:sp>
        <p:sp>
          <p:nvSpPr>
            <p:cNvPr id="36" name="Oval 35"/>
            <p:cNvSpPr/>
            <p:nvPr/>
          </p:nvSpPr>
          <p:spPr>
            <a:xfrm>
              <a:off x="3173014" y="2956717"/>
              <a:ext cx="944566" cy="944566"/>
            </a:xfrm>
            <a:prstGeom prst="ellipse">
              <a:avLst/>
            </a:prstGeom>
            <a:solidFill>
              <a:schemeClr val="bg1">
                <a:lumMod val="8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latin typeface="Helvetica Neue" panose="02000403000000020004" pitchFamily="50" charset="0"/>
                  <a:cs typeface="Segoe UI" panose="020B0502040204020203" pitchFamily="34" charset="0"/>
                </a:rPr>
                <a:t>5</a:t>
              </a:r>
            </a:p>
          </p:txBody>
        </p:sp>
      </p:grpSp>
      <p:sp>
        <p:nvSpPr>
          <p:cNvPr id="42" name="TextBox 41"/>
          <p:cNvSpPr txBox="1"/>
          <p:nvPr/>
        </p:nvSpPr>
        <p:spPr>
          <a:xfrm>
            <a:off x="2930035" y="4090064"/>
            <a:ext cx="1548000" cy="400110"/>
          </a:xfrm>
          <a:prstGeom prst="rect">
            <a:avLst/>
          </a:prstGeom>
          <a:noFill/>
        </p:spPr>
        <p:txBody>
          <a:bodyPr wrap="square" lIns="0" rtlCol="0" anchor="t">
            <a:spAutoFit/>
          </a:bodyPr>
          <a:lstStyle/>
          <a:p>
            <a:pPr algn="ctr"/>
            <a:r>
              <a:rPr lang="fr-FR" sz="2000" smtClean="0">
                <a:latin typeface="Helvetica Neue Thin" charset="0"/>
                <a:ea typeface="Helvetica Neue Thin" charset="0"/>
                <a:cs typeface="Helvetica Neue Thin" charset="0"/>
              </a:rPr>
              <a:t>PPCA</a:t>
            </a:r>
            <a:endParaRPr lang="fr-FR" sz="2000" dirty="0">
              <a:latin typeface="Helvetica Neue Thin" charset="0"/>
              <a:ea typeface="Helvetica Neue Thin" charset="0"/>
              <a:cs typeface="Helvetica Neue Thin" charset="0"/>
            </a:endParaRPr>
          </a:p>
        </p:txBody>
      </p:sp>
      <p:sp>
        <p:nvSpPr>
          <p:cNvPr id="43" name="TextBox 42"/>
          <p:cNvSpPr txBox="1"/>
          <p:nvPr/>
        </p:nvSpPr>
        <p:spPr>
          <a:xfrm>
            <a:off x="5322000" y="3936176"/>
            <a:ext cx="1548000" cy="707886"/>
          </a:xfrm>
          <a:prstGeom prst="rect">
            <a:avLst/>
          </a:prstGeom>
          <a:noFill/>
        </p:spPr>
        <p:txBody>
          <a:bodyPr wrap="square" lIns="0" rtlCol="0" anchor="t">
            <a:spAutoFit/>
          </a:bodyPr>
          <a:lstStyle/>
          <a:p>
            <a:pPr algn="ctr"/>
            <a:r>
              <a:rPr lang="fr-FR" sz="2000" dirty="0" smtClean="0">
                <a:latin typeface="Helvetica Neue Thin" charset="0"/>
                <a:ea typeface="Helvetica Neue Thin" charset="0"/>
                <a:cs typeface="Helvetica Neue Thin" charset="0"/>
              </a:rPr>
              <a:t>SNP </a:t>
            </a:r>
            <a:r>
              <a:rPr lang="fr-FR" sz="2000" dirty="0" err="1" smtClean="0">
                <a:latin typeface="Helvetica Neue Thin" charset="0"/>
                <a:ea typeface="Helvetica Neue Thin" charset="0"/>
                <a:cs typeface="Helvetica Neue Thin" charset="0"/>
              </a:rPr>
              <a:t>Selection</a:t>
            </a:r>
            <a:endParaRPr lang="fr-FR" sz="2000" dirty="0">
              <a:latin typeface="Helvetica Neue Thin" charset="0"/>
              <a:ea typeface="Helvetica Neue Thin" charset="0"/>
              <a:cs typeface="Helvetica Neue Thin" charset="0"/>
            </a:endParaRPr>
          </a:p>
        </p:txBody>
      </p:sp>
      <p:sp>
        <p:nvSpPr>
          <p:cNvPr id="44" name="TextBox 43"/>
          <p:cNvSpPr txBox="1"/>
          <p:nvPr/>
        </p:nvSpPr>
        <p:spPr>
          <a:xfrm>
            <a:off x="7713965" y="3916253"/>
            <a:ext cx="1548000" cy="707886"/>
          </a:xfrm>
          <a:prstGeom prst="rect">
            <a:avLst/>
          </a:prstGeom>
          <a:noFill/>
        </p:spPr>
        <p:txBody>
          <a:bodyPr wrap="square" lIns="0" rtlCol="0" anchor="t">
            <a:spAutoFit/>
          </a:bodyPr>
          <a:lstStyle/>
          <a:p>
            <a:pPr algn="ctr"/>
            <a:r>
              <a:rPr lang="fr-FR" sz="2000" dirty="0" smtClean="0">
                <a:latin typeface="Helvetica Neue Thin" charset="0"/>
                <a:ea typeface="Helvetica Neue Thin" charset="0"/>
                <a:cs typeface="Helvetica Neue Thin" charset="0"/>
              </a:rPr>
              <a:t>Variational Inference</a:t>
            </a:r>
            <a:endParaRPr lang="fr-FR" sz="2000" dirty="0">
              <a:latin typeface="Helvetica Neue Thin" charset="0"/>
              <a:ea typeface="Helvetica Neue Thin" charset="0"/>
              <a:cs typeface="Helvetica Neue Thin" charset="0"/>
            </a:endParaRPr>
          </a:p>
        </p:txBody>
      </p:sp>
      <p:sp>
        <p:nvSpPr>
          <p:cNvPr id="45" name="TextBox 44"/>
          <p:cNvSpPr txBox="1"/>
          <p:nvPr/>
        </p:nvSpPr>
        <p:spPr>
          <a:xfrm>
            <a:off x="10105930" y="3916253"/>
            <a:ext cx="1548000" cy="707886"/>
          </a:xfrm>
          <a:prstGeom prst="rect">
            <a:avLst/>
          </a:prstGeom>
          <a:noFill/>
        </p:spPr>
        <p:txBody>
          <a:bodyPr wrap="square" lIns="0" rtlCol="0" anchor="t">
            <a:spAutoFit/>
          </a:bodyPr>
          <a:lstStyle/>
          <a:p>
            <a:pPr algn="ctr"/>
            <a:r>
              <a:rPr lang="fr-FR" sz="2000" dirty="0" err="1" smtClean="0">
                <a:latin typeface="Helvetica Neue Thin" charset="0"/>
                <a:ea typeface="Helvetica Neue Thin" charset="0"/>
                <a:cs typeface="Helvetica Neue Thin" charset="0"/>
              </a:rPr>
              <a:t>Result</a:t>
            </a:r>
            <a:r>
              <a:rPr lang="fr-FR" sz="2000" dirty="0" smtClean="0">
                <a:latin typeface="Helvetica Neue Thin" charset="0"/>
                <a:ea typeface="Helvetica Neue Thin" charset="0"/>
                <a:cs typeface="Helvetica Neue Thin" charset="0"/>
              </a:rPr>
              <a:t> Analysis</a:t>
            </a:r>
            <a:endParaRPr lang="fr-FR" sz="2000" dirty="0">
              <a:latin typeface="Helvetica Neue Thin" charset="0"/>
              <a:ea typeface="Helvetica Neue Thin" charset="0"/>
              <a:cs typeface="Helvetica Neue Thin" charset="0"/>
            </a:endParaRPr>
          </a:p>
        </p:txBody>
      </p:sp>
      <p:cxnSp>
        <p:nvCxnSpPr>
          <p:cNvPr id="14" name="Straight Connector 13"/>
          <p:cNvCxnSpPr>
            <a:stCxn id="27" idx="6"/>
            <a:endCxn id="23" idx="2"/>
          </p:cNvCxnSpPr>
          <p:nvPr/>
        </p:nvCxnSpPr>
        <p:spPr>
          <a:xfrm>
            <a:off x="1784353" y="3200400"/>
            <a:ext cx="1447399" cy="0"/>
          </a:xfrm>
          <a:prstGeom prst="line">
            <a:avLst/>
          </a:prstGeom>
          <a:ln w="28575">
            <a:solidFill>
              <a:srgbClr val="EDECE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166001" y="3200400"/>
            <a:ext cx="1447399" cy="0"/>
          </a:xfrm>
          <a:prstGeom prst="line">
            <a:avLst/>
          </a:prstGeom>
          <a:ln w="28575">
            <a:solidFill>
              <a:srgbClr val="EDECE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578600" y="3200400"/>
            <a:ext cx="1447399" cy="0"/>
          </a:xfrm>
          <a:prstGeom prst="line">
            <a:avLst/>
          </a:prstGeom>
          <a:ln w="28575">
            <a:solidFill>
              <a:srgbClr val="EDECE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960245" y="3200400"/>
            <a:ext cx="1447399" cy="0"/>
          </a:xfrm>
          <a:prstGeom prst="line">
            <a:avLst/>
          </a:prstGeom>
          <a:ln w="28575">
            <a:solidFill>
              <a:srgbClr val="EDECEC"/>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839788" y="660400"/>
            <a:ext cx="4481512" cy="701731"/>
          </a:xfrm>
        </p:spPr>
        <p:txBody>
          <a:bodyPr/>
          <a:lstStyle/>
          <a:p>
            <a:r>
              <a:rPr lang="fr-FR" b="1" dirty="0" err="1" smtClean="0">
                <a:solidFill>
                  <a:schemeClr val="accent1"/>
                </a:solidFill>
                <a:cs typeface="Segoe UI Light" panose="020B0502040204020203" pitchFamily="34" charset="0"/>
              </a:rPr>
              <a:t>Work</a:t>
            </a:r>
            <a:r>
              <a:rPr lang="fr-FR" b="1" dirty="0" smtClean="0">
                <a:solidFill>
                  <a:schemeClr val="accent1"/>
                </a:solidFill>
                <a:cs typeface="Segoe UI Light" panose="020B0502040204020203" pitchFamily="34" charset="0"/>
              </a:rPr>
              <a:t> Flow</a:t>
            </a:r>
            <a:endParaRPr lang="fr-FR" b="1" dirty="0">
              <a:solidFill>
                <a:schemeClr val="accent1"/>
              </a:solidFill>
              <a:cs typeface="Segoe UI Light" panose="020B0502040204020203" pitchFamily="34" charset="0"/>
            </a:endParaRPr>
          </a:p>
        </p:txBody>
      </p:sp>
    </p:spTree>
    <p:extLst>
      <p:ext uri="{BB962C8B-B14F-4D97-AF65-F5344CB8AC3E}">
        <p14:creationId xmlns:p14="http://schemas.microsoft.com/office/powerpoint/2010/main" val="184970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39788" y="660400"/>
            <a:ext cx="5611018" cy="1311128"/>
          </a:xfrm>
        </p:spPr>
        <p:txBody>
          <a:bodyPr/>
          <a:lstStyle/>
          <a:p>
            <a:r>
              <a:rPr lang="fr-FR" b="1" dirty="0" smtClean="0">
                <a:solidFill>
                  <a:schemeClr val="accent1"/>
                </a:solidFill>
                <a:cs typeface="Segoe UI Light" panose="020B0502040204020203" pitchFamily="34" charset="0"/>
              </a:rPr>
              <a:t>Future Directions</a:t>
            </a:r>
            <a:endParaRPr lang="fr-FR" b="1" dirty="0">
              <a:solidFill>
                <a:schemeClr val="accent1"/>
              </a:solidFill>
              <a:cs typeface="Segoe UI Light" panose="020B0502040204020203" pitchFamily="34" charset="0"/>
            </a:endParaRPr>
          </a:p>
        </p:txBody>
      </p:sp>
      <p:sp>
        <p:nvSpPr>
          <p:cNvPr id="4" name="Rectangle 3"/>
          <p:cNvSpPr/>
          <p:nvPr/>
        </p:nvSpPr>
        <p:spPr>
          <a:xfrm>
            <a:off x="1348658" y="1654940"/>
            <a:ext cx="8786743" cy="923330"/>
          </a:xfrm>
          <a:prstGeom prst="rect">
            <a:avLst/>
          </a:prstGeom>
        </p:spPr>
        <p:txBody>
          <a:bodyPr wrap="square">
            <a:spAutoFit/>
          </a:bodyPr>
          <a:lstStyle/>
          <a:p>
            <a:pPr algn="just"/>
            <a:r>
              <a:rPr lang="en-US" dirty="0" smtClean="0">
                <a:solidFill>
                  <a:schemeClr val="tx1">
                    <a:lumMod val="50000"/>
                  </a:schemeClr>
                </a:solidFill>
                <a:latin typeface="Helvetica Neue Light" charset="0"/>
                <a:ea typeface="Helvetica Neue Light" charset="0"/>
                <a:cs typeface="Helvetica Neue Light" charset="0"/>
              </a:rPr>
              <a:t>Removing </a:t>
            </a:r>
            <a:r>
              <a:rPr lang="en-US" dirty="0">
                <a:solidFill>
                  <a:schemeClr val="tx1">
                    <a:lumMod val="50000"/>
                  </a:schemeClr>
                </a:solidFill>
                <a:latin typeface="Helvetica Neue Light" charset="0"/>
                <a:ea typeface="Helvetica Neue Light" charset="0"/>
                <a:cs typeface="Helvetica Neue Light" charset="0"/>
              </a:rPr>
              <a:t>SNPs that are in LD with </a:t>
            </a:r>
            <a:r>
              <a:rPr lang="en-US" b="1" dirty="0">
                <a:solidFill>
                  <a:schemeClr val="accent1"/>
                </a:solidFill>
                <a:latin typeface="Helvetica Neue Light" charset="0"/>
                <a:ea typeface="Helvetica Neue Light" charset="0"/>
                <a:cs typeface="Helvetica Neue Light" charset="0"/>
              </a:rPr>
              <a:t>the most significant or most important </a:t>
            </a:r>
            <a:r>
              <a:rPr lang="en-US" b="1" dirty="0" smtClean="0">
                <a:solidFill>
                  <a:schemeClr val="accent1"/>
                </a:solidFill>
                <a:latin typeface="Helvetica Neue Light" charset="0"/>
                <a:ea typeface="Helvetica Neue Light" charset="0"/>
                <a:cs typeface="Helvetica Neue Light" charset="0"/>
              </a:rPr>
              <a:t>SNPs (calculated using the p-value)</a:t>
            </a:r>
            <a:r>
              <a:rPr lang="en-US" dirty="0" smtClean="0">
                <a:solidFill>
                  <a:schemeClr val="tx1">
                    <a:lumMod val="50000"/>
                  </a:schemeClr>
                </a:solidFill>
                <a:latin typeface="Helvetica Neue Light" charset="0"/>
                <a:ea typeface="Helvetica Neue Light" charset="0"/>
                <a:cs typeface="Helvetica Neue Light" charset="0"/>
              </a:rPr>
              <a:t> </a:t>
            </a:r>
            <a:r>
              <a:rPr lang="en-US" dirty="0">
                <a:solidFill>
                  <a:schemeClr val="tx1">
                    <a:lumMod val="50000"/>
                  </a:schemeClr>
                </a:solidFill>
                <a:latin typeface="Helvetica Neue Light" charset="0"/>
                <a:ea typeface="Helvetica Neue Light" charset="0"/>
                <a:cs typeface="Helvetica Neue Light" charset="0"/>
              </a:rPr>
              <a:t>in your </a:t>
            </a:r>
            <a:r>
              <a:rPr lang="en-US" dirty="0" smtClean="0">
                <a:solidFill>
                  <a:schemeClr val="tx1">
                    <a:lumMod val="50000"/>
                  </a:schemeClr>
                </a:solidFill>
                <a:latin typeface="Helvetica Neue Light" charset="0"/>
                <a:ea typeface="Helvetica Neue Light" charset="0"/>
                <a:cs typeface="Helvetica Neue Light" charset="0"/>
              </a:rPr>
              <a:t>dataset rather than just highly correlated SNPs.</a:t>
            </a:r>
            <a:endParaRPr lang="en-US" dirty="0">
              <a:solidFill>
                <a:schemeClr val="tx1">
                  <a:lumMod val="50000"/>
                </a:schemeClr>
              </a:solidFill>
              <a:latin typeface="Helvetica Neue Light" charset="0"/>
              <a:ea typeface="Helvetica Neue Light" charset="0"/>
              <a:cs typeface="Helvetica Neue Light" charset="0"/>
            </a:endParaRPr>
          </a:p>
        </p:txBody>
      </p:sp>
      <p:grpSp>
        <p:nvGrpSpPr>
          <p:cNvPr id="37" name="Group 36"/>
          <p:cNvGrpSpPr/>
          <p:nvPr/>
        </p:nvGrpSpPr>
        <p:grpSpPr>
          <a:xfrm>
            <a:off x="839788" y="1849617"/>
            <a:ext cx="412922" cy="412065"/>
            <a:chOff x="2178048" y="-368300"/>
            <a:chExt cx="765176" cy="763588"/>
          </a:xfrm>
          <a:solidFill>
            <a:schemeClr val="accent1"/>
          </a:solidFill>
        </p:grpSpPr>
        <p:sp>
          <p:nvSpPr>
            <p:cNvPr id="38" name="Freeform 808"/>
            <p:cNvSpPr>
              <a:spLocks noEditPoints="1"/>
            </p:cNvSpPr>
            <p:nvPr/>
          </p:nvSpPr>
          <p:spPr bwMode="auto">
            <a:xfrm>
              <a:off x="2178048" y="-368300"/>
              <a:ext cx="765176" cy="763588"/>
            </a:xfrm>
            <a:custGeom>
              <a:avLst/>
              <a:gdLst>
                <a:gd name="T0" fmla="*/ 120 w 240"/>
                <a:gd name="T1" fmla="*/ 240 h 240"/>
                <a:gd name="T2" fmla="*/ 35 w 240"/>
                <a:gd name="T3" fmla="*/ 205 h 240"/>
                <a:gd name="T4" fmla="*/ 0 w 240"/>
                <a:gd name="T5" fmla="*/ 120 h 240"/>
                <a:gd name="T6" fmla="*/ 35 w 240"/>
                <a:gd name="T7" fmla="*/ 35 h 240"/>
                <a:gd name="T8" fmla="*/ 120 w 240"/>
                <a:gd name="T9" fmla="*/ 0 h 240"/>
                <a:gd name="T10" fmla="*/ 205 w 240"/>
                <a:gd name="T11" fmla="*/ 35 h 240"/>
                <a:gd name="T12" fmla="*/ 240 w 240"/>
                <a:gd name="T13" fmla="*/ 120 h 240"/>
                <a:gd name="T14" fmla="*/ 205 w 240"/>
                <a:gd name="T15" fmla="*/ 205 h 240"/>
                <a:gd name="T16" fmla="*/ 120 w 240"/>
                <a:gd name="T17" fmla="*/ 240 h 240"/>
                <a:gd name="T18" fmla="*/ 120 w 240"/>
                <a:gd name="T19" fmla="*/ 8 h 240"/>
                <a:gd name="T20" fmla="*/ 41 w 240"/>
                <a:gd name="T21" fmla="*/ 41 h 240"/>
                <a:gd name="T22" fmla="*/ 8 w 240"/>
                <a:gd name="T23" fmla="*/ 120 h 240"/>
                <a:gd name="T24" fmla="*/ 41 w 240"/>
                <a:gd name="T25" fmla="*/ 199 h 240"/>
                <a:gd name="T26" fmla="*/ 120 w 240"/>
                <a:gd name="T27" fmla="*/ 232 h 240"/>
                <a:gd name="T28" fmla="*/ 199 w 240"/>
                <a:gd name="T29" fmla="*/ 199 h 240"/>
                <a:gd name="T30" fmla="*/ 232 w 240"/>
                <a:gd name="T31" fmla="*/ 120 h 240"/>
                <a:gd name="T32" fmla="*/ 199 w 240"/>
                <a:gd name="T33" fmla="*/ 41 h 240"/>
                <a:gd name="T34" fmla="*/ 120 w 240"/>
                <a:gd name="T35"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cubicBezTo>
                    <a:pt x="88" y="240"/>
                    <a:pt x="58" y="228"/>
                    <a:pt x="35" y="205"/>
                  </a:cubicBezTo>
                  <a:cubicBezTo>
                    <a:pt x="12" y="182"/>
                    <a:pt x="0" y="152"/>
                    <a:pt x="0" y="120"/>
                  </a:cubicBezTo>
                  <a:cubicBezTo>
                    <a:pt x="0" y="88"/>
                    <a:pt x="12" y="58"/>
                    <a:pt x="35" y="35"/>
                  </a:cubicBezTo>
                  <a:cubicBezTo>
                    <a:pt x="58" y="12"/>
                    <a:pt x="88" y="0"/>
                    <a:pt x="120" y="0"/>
                  </a:cubicBezTo>
                  <a:cubicBezTo>
                    <a:pt x="152" y="0"/>
                    <a:pt x="182" y="12"/>
                    <a:pt x="205" y="35"/>
                  </a:cubicBezTo>
                  <a:cubicBezTo>
                    <a:pt x="228" y="58"/>
                    <a:pt x="240" y="88"/>
                    <a:pt x="240" y="120"/>
                  </a:cubicBezTo>
                  <a:cubicBezTo>
                    <a:pt x="240" y="152"/>
                    <a:pt x="228" y="182"/>
                    <a:pt x="205" y="205"/>
                  </a:cubicBezTo>
                  <a:cubicBezTo>
                    <a:pt x="182" y="228"/>
                    <a:pt x="152" y="240"/>
                    <a:pt x="120" y="240"/>
                  </a:cubicBezTo>
                  <a:close/>
                  <a:moveTo>
                    <a:pt x="120" y="8"/>
                  </a:moveTo>
                  <a:cubicBezTo>
                    <a:pt x="90" y="8"/>
                    <a:pt x="62" y="20"/>
                    <a:pt x="41" y="41"/>
                  </a:cubicBezTo>
                  <a:cubicBezTo>
                    <a:pt x="20" y="62"/>
                    <a:pt x="8" y="90"/>
                    <a:pt x="8" y="120"/>
                  </a:cubicBezTo>
                  <a:cubicBezTo>
                    <a:pt x="8" y="150"/>
                    <a:pt x="20" y="178"/>
                    <a:pt x="41" y="199"/>
                  </a:cubicBezTo>
                  <a:cubicBezTo>
                    <a:pt x="62" y="220"/>
                    <a:pt x="90" y="232"/>
                    <a:pt x="120" y="232"/>
                  </a:cubicBezTo>
                  <a:cubicBezTo>
                    <a:pt x="150" y="232"/>
                    <a:pt x="178" y="220"/>
                    <a:pt x="199" y="199"/>
                  </a:cubicBezTo>
                  <a:cubicBezTo>
                    <a:pt x="220" y="178"/>
                    <a:pt x="232" y="150"/>
                    <a:pt x="232" y="120"/>
                  </a:cubicBezTo>
                  <a:cubicBezTo>
                    <a:pt x="232" y="90"/>
                    <a:pt x="220" y="62"/>
                    <a:pt x="199" y="41"/>
                  </a:cubicBezTo>
                  <a:cubicBezTo>
                    <a:pt x="178" y="20"/>
                    <a:pt x="150"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9" name="Freeform 809"/>
            <p:cNvSpPr>
              <a:spLocks/>
            </p:cNvSpPr>
            <p:nvPr/>
          </p:nvSpPr>
          <p:spPr bwMode="auto">
            <a:xfrm>
              <a:off x="2370136" y="0"/>
              <a:ext cx="381000" cy="25400"/>
            </a:xfrm>
            <a:custGeom>
              <a:avLst/>
              <a:gdLst>
                <a:gd name="T0" fmla="*/ 116 w 120"/>
                <a:gd name="T1" fmla="*/ 8 h 8"/>
                <a:gd name="T2" fmla="*/ 4 w 120"/>
                <a:gd name="T3" fmla="*/ 8 h 8"/>
                <a:gd name="T4" fmla="*/ 0 w 120"/>
                <a:gd name="T5" fmla="*/ 4 h 8"/>
                <a:gd name="T6" fmla="*/ 4 w 120"/>
                <a:gd name="T7" fmla="*/ 0 h 8"/>
                <a:gd name="T8" fmla="*/ 116 w 120"/>
                <a:gd name="T9" fmla="*/ 0 h 8"/>
                <a:gd name="T10" fmla="*/ 120 w 120"/>
                <a:gd name="T11" fmla="*/ 4 h 8"/>
                <a:gd name="T12" fmla="*/ 116 w 12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20" h="8">
                  <a:moveTo>
                    <a:pt x="116" y="8"/>
                  </a:moveTo>
                  <a:cubicBezTo>
                    <a:pt x="4" y="8"/>
                    <a:pt x="4" y="8"/>
                    <a:pt x="4" y="8"/>
                  </a:cubicBezTo>
                  <a:cubicBezTo>
                    <a:pt x="2" y="8"/>
                    <a:pt x="0" y="6"/>
                    <a:pt x="0" y="4"/>
                  </a:cubicBezTo>
                  <a:cubicBezTo>
                    <a:pt x="0" y="2"/>
                    <a:pt x="2" y="0"/>
                    <a:pt x="4" y="0"/>
                  </a:cubicBezTo>
                  <a:cubicBezTo>
                    <a:pt x="116" y="0"/>
                    <a:pt x="116" y="0"/>
                    <a:pt x="116" y="0"/>
                  </a:cubicBezTo>
                  <a:cubicBezTo>
                    <a:pt x="118" y="0"/>
                    <a:pt x="120" y="2"/>
                    <a:pt x="120" y="4"/>
                  </a:cubicBezTo>
                  <a:cubicBezTo>
                    <a:pt x="120" y="6"/>
                    <a:pt x="118" y="8"/>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0" name="Freeform 810"/>
            <p:cNvSpPr>
              <a:spLocks/>
            </p:cNvSpPr>
            <p:nvPr/>
          </p:nvSpPr>
          <p:spPr bwMode="auto">
            <a:xfrm>
              <a:off x="2547936" y="-177800"/>
              <a:ext cx="25400" cy="382588"/>
            </a:xfrm>
            <a:custGeom>
              <a:avLst/>
              <a:gdLst>
                <a:gd name="T0" fmla="*/ 4 w 8"/>
                <a:gd name="T1" fmla="*/ 120 h 120"/>
                <a:gd name="T2" fmla="*/ 0 w 8"/>
                <a:gd name="T3" fmla="*/ 116 h 120"/>
                <a:gd name="T4" fmla="*/ 0 w 8"/>
                <a:gd name="T5" fmla="*/ 4 h 120"/>
                <a:gd name="T6" fmla="*/ 4 w 8"/>
                <a:gd name="T7" fmla="*/ 0 h 120"/>
                <a:gd name="T8" fmla="*/ 8 w 8"/>
                <a:gd name="T9" fmla="*/ 4 h 120"/>
                <a:gd name="T10" fmla="*/ 8 w 8"/>
                <a:gd name="T11" fmla="*/ 116 h 120"/>
                <a:gd name="T12" fmla="*/ 4 w 8"/>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8" h="120">
                  <a:moveTo>
                    <a:pt x="4" y="120"/>
                  </a:moveTo>
                  <a:cubicBezTo>
                    <a:pt x="2" y="120"/>
                    <a:pt x="0" y="118"/>
                    <a:pt x="0" y="116"/>
                  </a:cubicBezTo>
                  <a:cubicBezTo>
                    <a:pt x="0" y="4"/>
                    <a:pt x="0" y="4"/>
                    <a:pt x="0" y="4"/>
                  </a:cubicBezTo>
                  <a:cubicBezTo>
                    <a:pt x="0" y="2"/>
                    <a:pt x="2" y="0"/>
                    <a:pt x="4" y="0"/>
                  </a:cubicBezTo>
                  <a:cubicBezTo>
                    <a:pt x="6" y="0"/>
                    <a:pt x="8" y="2"/>
                    <a:pt x="8" y="4"/>
                  </a:cubicBezTo>
                  <a:cubicBezTo>
                    <a:pt x="8" y="116"/>
                    <a:pt x="8" y="116"/>
                    <a:pt x="8" y="116"/>
                  </a:cubicBezTo>
                  <a:cubicBezTo>
                    <a:pt x="8" y="118"/>
                    <a:pt x="6" y="120"/>
                    <a:pt x="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grpSp>
        <p:nvGrpSpPr>
          <p:cNvPr id="41" name="Group 40"/>
          <p:cNvGrpSpPr/>
          <p:nvPr/>
        </p:nvGrpSpPr>
        <p:grpSpPr>
          <a:xfrm>
            <a:off x="826082" y="3175740"/>
            <a:ext cx="412922" cy="412065"/>
            <a:chOff x="2178048" y="-368300"/>
            <a:chExt cx="765176" cy="763588"/>
          </a:xfrm>
          <a:solidFill>
            <a:schemeClr val="accent1"/>
          </a:solidFill>
        </p:grpSpPr>
        <p:sp>
          <p:nvSpPr>
            <p:cNvPr id="46" name="Freeform 808"/>
            <p:cNvSpPr>
              <a:spLocks noEditPoints="1"/>
            </p:cNvSpPr>
            <p:nvPr/>
          </p:nvSpPr>
          <p:spPr bwMode="auto">
            <a:xfrm>
              <a:off x="2178048" y="-368300"/>
              <a:ext cx="765176" cy="763588"/>
            </a:xfrm>
            <a:custGeom>
              <a:avLst/>
              <a:gdLst>
                <a:gd name="T0" fmla="*/ 120 w 240"/>
                <a:gd name="T1" fmla="*/ 240 h 240"/>
                <a:gd name="T2" fmla="*/ 35 w 240"/>
                <a:gd name="T3" fmla="*/ 205 h 240"/>
                <a:gd name="T4" fmla="*/ 0 w 240"/>
                <a:gd name="T5" fmla="*/ 120 h 240"/>
                <a:gd name="T6" fmla="*/ 35 w 240"/>
                <a:gd name="T7" fmla="*/ 35 h 240"/>
                <a:gd name="T8" fmla="*/ 120 w 240"/>
                <a:gd name="T9" fmla="*/ 0 h 240"/>
                <a:gd name="T10" fmla="*/ 205 w 240"/>
                <a:gd name="T11" fmla="*/ 35 h 240"/>
                <a:gd name="T12" fmla="*/ 240 w 240"/>
                <a:gd name="T13" fmla="*/ 120 h 240"/>
                <a:gd name="T14" fmla="*/ 205 w 240"/>
                <a:gd name="T15" fmla="*/ 205 h 240"/>
                <a:gd name="T16" fmla="*/ 120 w 240"/>
                <a:gd name="T17" fmla="*/ 240 h 240"/>
                <a:gd name="T18" fmla="*/ 120 w 240"/>
                <a:gd name="T19" fmla="*/ 8 h 240"/>
                <a:gd name="T20" fmla="*/ 41 w 240"/>
                <a:gd name="T21" fmla="*/ 41 h 240"/>
                <a:gd name="T22" fmla="*/ 8 w 240"/>
                <a:gd name="T23" fmla="*/ 120 h 240"/>
                <a:gd name="T24" fmla="*/ 41 w 240"/>
                <a:gd name="T25" fmla="*/ 199 h 240"/>
                <a:gd name="T26" fmla="*/ 120 w 240"/>
                <a:gd name="T27" fmla="*/ 232 h 240"/>
                <a:gd name="T28" fmla="*/ 199 w 240"/>
                <a:gd name="T29" fmla="*/ 199 h 240"/>
                <a:gd name="T30" fmla="*/ 232 w 240"/>
                <a:gd name="T31" fmla="*/ 120 h 240"/>
                <a:gd name="T32" fmla="*/ 199 w 240"/>
                <a:gd name="T33" fmla="*/ 41 h 240"/>
                <a:gd name="T34" fmla="*/ 120 w 240"/>
                <a:gd name="T35"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cubicBezTo>
                    <a:pt x="88" y="240"/>
                    <a:pt x="58" y="228"/>
                    <a:pt x="35" y="205"/>
                  </a:cubicBezTo>
                  <a:cubicBezTo>
                    <a:pt x="12" y="182"/>
                    <a:pt x="0" y="152"/>
                    <a:pt x="0" y="120"/>
                  </a:cubicBezTo>
                  <a:cubicBezTo>
                    <a:pt x="0" y="88"/>
                    <a:pt x="12" y="58"/>
                    <a:pt x="35" y="35"/>
                  </a:cubicBezTo>
                  <a:cubicBezTo>
                    <a:pt x="58" y="12"/>
                    <a:pt x="88" y="0"/>
                    <a:pt x="120" y="0"/>
                  </a:cubicBezTo>
                  <a:cubicBezTo>
                    <a:pt x="152" y="0"/>
                    <a:pt x="182" y="12"/>
                    <a:pt x="205" y="35"/>
                  </a:cubicBezTo>
                  <a:cubicBezTo>
                    <a:pt x="228" y="58"/>
                    <a:pt x="240" y="88"/>
                    <a:pt x="240" y="120"/>
                  </a:cubicBezTo>
                  <a:cubicBezTo>
                    <a:pt x="240" y="152"/>
                    <a:pt x="228" y="182"/>
                    <a:pt x="205" y="205"/>
                  </a:cubicBezTo>
                  <a:cubicBezTo>
                    <a:pt x="182" y="228"/>
                    <a:pt x="152" y="240"/>
                    <a:pt x="120" y="240"/>
                  </a:cubicBezTo>
                  <a:close/>
                  <a:moveTo>
                    <a:pt x="120" y="8"/>
                  </a:moveTo>
                  <a:cubicBezTo>
                    <a:pt x="90" y="8"/>
                    <a:pt x="62" y="20"/>
                    <a:pt x="41" y="41"/>
                  </a:cubicBezTo>
                  <a:cubicBezTo>
                    <a:pt x="20" y="62"/>
                    <a:pt x="8" y="90"/>
                    <a:pt x="8" y="120"/>
                  </a:cubicBezTo>
                  <a:cubicBezTo>
                    <a:pt x="8" y="150"/>
                    <a:pt x="20" y="178"/>
                    <a:pt x="41" y="199"/>
                  </a:cubicBezTo>
                  <a:cubicBezTo>
                    <a:pt x="62" y="220"/>
                    <a:pt x="90" y="232"/>
                    <a:pt x="120" y="232"/>
                  </a:cubicBezTo>
                  <a:cubicBezTo>
                    <a:pt x="150" y="232"/>
                    <a:pt x="178" y="220"/>
                    <a:pt x="199" y="199"/>
                  </a:cubicBezTo>
                  <a:cubicBezTo>
                    <a:pt x="220" y="178"/>
                    <a:pt x="232" y="150"/>
                    <a:pt x="232" y="120"/>
                  </a:cubicBezTo>
                  <a:cubicBezTo>
                    <a:pt x="232" y="90"/>
                    <a:pt x="220" y="62"/>
                    <a:pt x="199" y="41"/>
                  </a:cubicBezTo>
                  <a:cubicBezTo>
                    <a:pt x="178" y="20"/>
                    <a:pt x="150"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7" name="Freeform 809"/>
            <p:cNvSpPr>
              <a:spLocks/>
            </p:cNvSpPr>
            <p:nvPr/>
          </p:nvSpPr>
          <p:spPr bwMode="auto">
            <a:xfrm>
              <a:off x="2370136" y="0"/>
              <a:ext cx="381000" cy="25400"/>
            </a:xfrm>
            <a:custGeom>
              <a:avLst/>
              <a:gdLst>
                <a:gd name="T0" fmla="*/ 116 w 120"/>
                <a:gd name="T1" fmla="*/ 8 h 8"/>
                <a:gd name="T2" fmla="*/ 4 w 120"/>
                <a:gd name="T3" fmla="*/ 8 h 8"/>
                <a:gd name="T4" fmla="*/ 0 w 120"/>
                <a:gd name="T5" fmla="*/ 4 h 8"/>
                <a:gd name="T6" fmla="*/ 4 w 120"/>
                <a:gd name="T7" fmla="*/ 0 h 8"/>
                <a:gd name="T8" fmla="*/ 116 w 120"/>
                <a:gd name="T9" fmla="*/ 0 h 8"/>
                <a:gd name="T10" fmla="*/ 120 w 120"/>
                <a:gd name="T11" fmla="*/ 4 h 8"/>
                <a:gd name="T12" fmla="*/ 116 w 12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20" h="8">
                  <a:moveTo>
                    <a:pt x="116" y="8"/>
                  </a:moveTo>
                  <a:cubicBezTo>
                    <a:pt x="4" y="8"/>
                    <a:pt x="4" y="8"/>
                    <a:pt x="4" y="8"/>
                  </a:cubicBezTo>
                  <a:cubicBezTo>
                    <a:pt x="2" y="8"/>
                    <a:pt x="0" y="6"/>
                    <a:pt x="0" y="4"/>
                  </a:cubicBezTo>
                  <a:cubicBezTo>
                    <a:pt x="0" y="2"/>
                    <a:pt x="2" y="0"/>
                    <a:pt x="4" y="0"/>
                  </a:cubicBezTo>
                  <a:cubicBezTo>
                    <a:pt x="116" y="0"/>
                    <a:pt x="116" y="0"/>
                    <a:pt x="116" y="0"/>
                  </a:cubicBezTo>
                  <a:cubicBezTo>
                    <a:pt x="118" y="0"/>
                    <a:pt x="120" y="2"/>
                    <a:pt x="120" y="4"/>
                  </a:cubicBezTo>
                  <a:cubicBezTo>
                    <a:pt x="120" y="6"/>
                    <a:pt x="118" y="8"/>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48" name="Freeform 810"/>
            <p:cNvSpPr>
              <a:spLocks/>
            </p:cNvSpPr>
            <p:nvPr/>
          </p:nvSpPr>
          <p:spPr bwMode="auto">
            <a:xfrm>
              <a:off x="2547936" y="-177800"/>
              <a:ext cx="25400" cy="382588"/>
            </a:xfrm>
            <a:custGeom>
              <a:avLst/>
              <a:gdLst>
                <a:gd name="T0" fmla="*/ 4 w 8"/>
                <a:gd name="T1" fmla="*/ 120 h 120"/>
                <a:gd name="T2" fmla="*/ 0 w 8"/>
                <a:gd name="T3" fmla="*/ 116 h 120"/>
                <a:gd name="T4" fmla="*/ 0 w 8"/>
                <a:gd name="T5" fmla="*/ 4 h 120"/>
                <a:gd name="T6" fmla="*/ 4 w 8"/>
                <a:gd name="T7" fmla="*/ 0 h 120"/>
                <a:gd name="T8" fmla="*/ 8 w 8"/>
                <a:gd name="T9" fmla="*/ 4 h 120"/>
                <a:gd name="T10" fmla="*/ 8 w 8"/>
                <a:gd name="T11" fmla="*/ 116 h 120"/>
                <a:gd name="T12" fmla="*/ 4 w 8"/>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8" h="120">
                  <a:moveTo>
                    <a:pt x="4" y="120"/>
                  </a:moveTo>
                  <a:cubicBezTo>
                    <a:pt x="2" y="120"/>
                    <a:pt x="0" y="118"/>
                    <a:pt x="0" y="116"/>
                  </a:cubicBezTo>
                  <a:cubicBezTo>
                    <a:pt x="0" y="4"/>
                    <a:pt x="0" y="4"/>
                    <a:pt x="0" y="4"/>
                  </a:cubicBezTo>
                  <a:cubicBezTo>
                    <a:pt x="0" y="2"/>
                    <a:pt x="2" y="0"/>
                    <a:pt x="4" y="0"/>
                  </a:cubicBezTo>
                  <a:cubicBezTo>
                    <a:pt x="6" y="0"/>
                    <a:pt x="8" y="2"/>
                    <a:pt x="8" y="4"/>
                  </a:cubicBezTo>
                  <a:cubicBezTo>
                    <a:pt x="8" y="116"/>
                    <a:pt x="8" y="116"/>
                    <a:pt x="8" y="116"/>
                  </a:cubicBezTo>
                  <a:cubicBezTo>
                    <a:pt x="8" y="118"/>
                    <a:pt x="6" y="120"/>
                    <a:pt x="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52" name="Rectangle 51"/>
          <p:cNvSpPr/>
          <p:nvPr/>
        </p:nvSpPr>
        <p:spPr>
          <a:xfrm>
            <a:off x="1348657" y="3053123"/>
            <a:ext cx="8786743" cy="646331"/>
          </a:xfrm>
          <a:prstGeom prst="rect">
            <a:avLst/>
          </a:prstGeom>
        </p:spPr>
        <p:txBody>
          <a:bodyPr wrap="square">
            <a:spAutoFit/>
          </a:bodyPr>
          <a:lstStyle/>
          <a:p>
            <a:pPr algn="just"/>
            <a:r>
              <a:rPr lang="en-US" b="1" dirty="0" smtClean="0">
                <a:solidFill>
                  <a:schemeClr val="accent1"/>
                </a:solidFill>
                <a:latin typeface="Helvetica Neue Light" charset="0"/>
                <a:ea typeface="Helvetica Neue Light" charset="0"/>
                <a:cs typeface="Helvetica Neue Light" charset="0"/>
              </a:rPr>
              <a:t>Admixture modeling / clustering</a:t>
            </a:r>
            <a:r>
              <a:rPr lang="en-US" dirty="0" smtClean="0">
                <a:solidFill>
                  <a:schemeClr val="tx1">
                    <a:lumMod val="50000"/>
                  </a:schemeClr>
                </a:solidFill>
                <a:latin typeface="Helvetica Neue Light" charset="0"/>
                <a:ea typeface="Helvetica Neue Light" charset="0"/>
                <a:cs typeface="Helvetica Neue Light" charset="0"/>
              </a:rPr>
              <a:t> using results from PPCA to analyze in detail the effect it has on ancestry proportion calculations.</a:t>
            </a:r>
            <a:endParaRPr lang="en-US" dirty="0">
              <a:solidFill>
                <a:schemeClr val="tx1">
                  <a:lumMod val="50000"/>
                </a:schemeClr>
              </a:solidFill>
              <a:latin typeface="Helvetica Neue Light" charset="0"/>
              <a:ea typeface="Helvetica Neue Light" charset="0"/>
              <a:cs typeface="Helvetica Neue Light" charset="0"/>
            </a:endParaRPr>
          </a:p>
        </p:txBody>
      </p:sp>
      <p:grpSp>
        <p:nvGrpSpPr>
          <p:cNvPr id="53" name="Group 52"/>
          <p:cNvGrpSpPr/>
          <p:nvPr/>
        </p:nvGrpSpPr>
        <p:grpSpPr>
          <a:xfrm>
            <a:off x="832935" y="4491753"/>
            <a:ext cx="412922" cy="412065"/>
            <a:chOff x="2178048" y="-368300"/>
            <a:chExt cx="765176" cy="763588"/>
          </a:xfrm>
          <a:solidFill>
            <a:schemeClr val="accent1"/>
          </a:solidFill>
        </p:grpSpPr>
        <p:sp>
          <p:nvSpPr>
            <p:cNvPr id="54" name="Freeform 808"/>
            <p:cNvSpPr>
              <a:spLocks noEditPoints="1"/>
            </p:cNvSpPr>
            <p:nvPr/>
          </p:nvSpPr>
          <p:spPr bwMode="auto">
            <a:xfrm>
              <a:off x="2178048" y="-368300"/>
              <a:ext cx="765176" cy="763588"/>
            </a:xfrm>
            <a:custGeom>
              <a:avLst/>
              <a:gdLst>
                <a:gd name="T0" fmla="*/ 120 w 240"/>
                <a:gd name="T1" fmla="*/ 240 h 240"/>
                <a:gd name="T2" fmla="*/ 35 w 240"/>
                <a:gd name="T3" fmla="*/ 205 h 240"/>
                <a:gd name="T4" fmla="*/ 0 w 240"/>
                <a:gd name="T5" fmla="*/ 120 h 240"/>
                <a:gd name="T6" fmla="*/ 35 w 240"/>
                <a:gd name="T7" fmla="*/ 35 h 240"/>
                <a:gd name="T8" fmla="*/ 120 w 240"/>
                <a:gd name="T9" fmla="*/ 0 h 240"/>
                <a:gd name="T10" fmla="*/ 205 w 240"/>
                <a:gd name="T11" fmla="*/ 35 h 240"/>
                <a:gd name="T12" fmla="*/ 240 w 240"/>
                <a:gd name="T13" fmla="*/ 120 h 240"/>
                <a:gd name="T14" fmla="*/ 205 w 240"/>
                <a:gd name="T15" fmla="*/ 205 h 240"/>
                <a:gd name="T16" fmla="*/ 120 w 240"/>
                <a:gd name="T17" fmla="*/ 240 h 240"/>
                <a:gd name="T18" fmla="*/ 120 w 240"/>
                <a:gd name="T19" fmla="*/ 8 h 240"/>
                <a:gd name="T20" fmla="*/ 41 w 240"/>
                <a:gd name="T21" fmla="*/ 41 h 240"/>
                <a:gd name="T22" fmla="*/ 8 w 240"/>
                <a:gd name="T23" fmla="*/ 120 h 240"/>
                <a:gd name="T24" fmla="*/ 41 w 240"/>
                <a:gd name="T25" fmla="*/ 199 h 240"/>
                <a:gd name="T26" fmla="*/ 120 w 240"/>
                <a:gd name="T27" fmla="*/ 232 h 240"/>
                <a:gd name="T28" fmla="*/ 199 w 240"/>
                <a:gd name="T29" fmla="*/ 199 h 240"/>
                <a:gd name="T30" fmla="*/ 232 w 240"/>
                <a:gd name="T31" fmla="*/ 120 h 240"/>
                <a:gd name="T32" fmla="*/ 199 w 240"/>
                <a:gd name="T33" fmla="*/ 41 h 240"/>
                <a:gd name="T34" fmla="*/ 120 w 240"/>
                <a:gd name="T35"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cubicBezTo>
                    <a:pt x="88" y="240"/>
                    <a:pt x="58" y="228"/>
                    <a:pt x="35" y="205"/>
                  </a:cubicBezTo>
                  <a:cubicBezTo>
                    <a:pt x="12" y="182"/>
                    <a:pt x="0" y="152"/>
                    <a:pt x="0" y="120"/>
                  </a:cubicBezTo>
                  <a:cubicBezTo>
                    <a:pt x="0" y="88"/>
                    <a:pt x="12" y="58"/>
                    <a:pt x="35" y="35"/>
                  </a:cubicBezTo>
                  <a:cubicBezTo>
                    <a:pt x="58" y="12"/>
                    <a:pt x="88" y="0"/>
                    <a:pt x="120" y="0"/>
                  </a:cubicBezTo>
                  <a:cubicBezTo>
                    <a:pt x="152" y="0"/>
                    <a:pt x="182" y="12"/>
                    <a:pt x="205" y="35"/>
                  </a:cubicBezTo>
                  <a:cubicBezTo>
                    <a:pt x="228" y="58"/>
                    <a:pt x="240" y="88"/>
                    <a:pt x="240" y="120"/>
                  </a:cubicBezTo>
                  <a:cubicBezTo>
                    <a:pt x="240" y="152"/>
                    <a:pt x="228" y="182"/>
                    <a:pt x="205" y="205"/>
                  </a:cubicBezTo>
                  <a:cubicBezTo>
                    <a:pt x="182" y="228"/>
                    <a:pt x="152" y="240"/>
                    <a:pt x="120" y="240"/>
                  </a:cubicBezTo>
                  <a:close/>
                  <a:moveTo>
                    <a:pt x="120" y="8"/>
                  </a:moveTo>
                  <a:cubicBezTo>
                    <a:pt x="90" y="8"/>
                    <a:pt x="62" y="20"/>
                    <a:pt x="41" y="41"/>
                  </a:cubicBezTo>
                  <a:cubicBezTo>
                    <a:pt x="20" y="62"/>
                    <a:pt x="8" y="90"/>
                    <a:pt x="8" y="120"/>
                  </a:cubicBezTo>
                  <a:cubicBezTo>
                    <a:pt x="8" y="150"/>
                    <a:pt x="20" y="178"/>
                    <a:pt x="41" y="199"/>
                  </a:cubicBezTo>
                  <a:cubicBezTo>
                    <a:pt x="62" y="220"/>
                    <a:pt x="90" y="232"/>
                    <a:pt x="120" y="232"/>
                  </a:cubicBezTo>
                  <a:cubicBezTo>
                    <a:pt x="150" y="232"/>
                    <a:pt x="178" y="220"/>
                    <a:pt x="199" y="199"/>
                  </a:cubicBezTo>
                  <a:cubicBezTo>
                    <a:pt x="220" y="178"/>
                    <a:pt x="232" y="150"/>
                    <a:pt x="232" y="120"/>
                  </a:cubicBezTo>
                  <a:cubicBezTo>
                    <a:pt x="232" y="90"/>
                    <a:pt x="220" y="62"/>
                    <a:pt x="199" y="41"/>
                  </a:cubicBezTo>
                  <a:cubicBezTo>
                    <a:pt x="178" y="20"/>
                    <a:pt x="150"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5" name="Freeform 809"/>
            <p:cNvSpPr>
              <a:spLocks/>
            </p:cNvSpPr>
            <p:nvPr/>
          </p:nvSpPr>
          <p:spPr bwMode="auto">
            <a:xfrm>
              <a:off x="2370136" y="0"/>
              <a:ext cx="381000" cy="25400"/>
            </a:xfrm>
            <a:custGeom>
              <a:avLst/>
              <a:gdLst>
                <a:gd name="T0" fmla="*/ 116 w 120"/>
                <a:gd name="T1" fmla="*/ 8 h 8"/>
                <a:gd name="T2" fmla="*/ 4 w 120"/>
                <a:gd name="T3" fmla="*/ 8 h 8"/>
                <a:gd name="T4" fmla="*/ 0 w 120"/>
                <a:gd name="T5" fmla="*/ 4 h 8"/>
                <a:gd name="T6" fmla="*/ 4 w 120"/>
                <a:gd name="T7" fmla="*/ 0 h 8"/>
                <a:gd name="T8" fmla="*/ 116 w 120"/>
                <a:gd name="T9" fmla="*/ 0 h 8"/>
                <a:gd name="T10" fmla="*/ 120 w 120"/>
                <a:gd name="T11" fmla="*/ 4 h 8"/>
                <a:gd name="T12" fmla="*/ 116 w 12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20" h="8">
                  <a:moveTo>
                    <a:pt x="116" y="8"/>
                  </a:moveTo>
                  <a:cubicBezTo>
                    <a:pt x="4" y="8"/>
                    <a:pt x="4" y="8"/>
                    <a:pt x="4" y="8"/>
                  </a:cubicBezTo>
                  <a:cubicBezTo>
                    <a:pt x="2" y="8"/>
                    <a:pt x="0" y="6"/>
                    <a:pt x="0" y="4"/>
                  </a:cubicBezTo>
                  <a:cubicBezTo>
                    <a:pt x="0" y="2"/>
                    <a:pt x="2" y="0"/>
                    <a:pt x="4" y="0"/>
                  </a:cubicBezTo>
                  <a:cubicBezTo>
                    <a:pt x="116" y="0"/>
                    <a:pt x="116" y="0"/>
                    <a:pt x="116" y="0"/>
                  </a:cubicBezTo>
                  <a:cubicBezTo>
                    <a:pt x="118" y="0"/>
                    <a:pt x="120" y="2"/>
                    <a:pt x="120" y="4"/>
                  </a:cubicBezTo>
                  <a:cubicBezTo>
                    <a:pt x="120" y="6"/>
                    <a:pt x="118" y="8"/>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56" name="Freeform 810"/>
            <p:cNvSpPr>
              <a:spLocks/>
            </p:cNvSpPr>
            <p:nvPr/>
          </p:nvSpPr>
          <p:spPr bwMode="auto">
            <a:xfrm>
              <a:off x="2547936" y="-177800"/>
              <a:ext cx="25400" cy="382588"/>
            </a:xfrm>
            <a:custGeom>
              <a:avLst/>
              <a:gdLst>
                <a:gd name="T0" fmla="*/ 4 w 8"/>
                <a:gd name="T1" fmla="*/ 120 h 120"/>
                <a:gd name="T2" fmla="*/ 0 w 8"/>
                <a:gd name="T3" fmla="*/ 116 h 120"/>
                <a:gd name="T4" fmla="*/ 0 w 8"/>
                <a:gd name="T5" fmla="*/ 4 h 120"/>
                <a:gd name="T6" fmla="*/ 4 w 8"/>
                <a:gd name="T7" fmla="*/ 0 h 120"/>
                <a:gd name="T8" fmla="*/ 8 w 8"/>
                <a:gd name="T9" fmla="*/ 4 h 120"/>
                <a:gd name="T10" fmla="*/ 8 w 8"/>
                <a:gd name="T11" fmla="*/ 116 h 120"/>
                <a:gd name="T12" fmla="*/ 4 w 8"/>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8" h="120">
                  <a:moveTo>
                    <a:pt x="4" y="120"/>
                  </a:moveTo>
                  <a:cubicBezTo>
                    <a:pt x="2" y="120"/>
                    <a:pt x="0" y="118"/>
                    <a:pt x="0" y="116"/>
                  </a:cubicBezTo>
                  <a:cubicBezTo>
                    <a:pt x="0" y="4"/>
                    <a:pt x="0" y="4"/>
                    <a:pt x="0" y="4"/>
                  </a:cubicBezTo>
                  <a:cubicBezTo>
                    <a:pt x="0" y="2"/>
                    <a:pt x="2" y="0"/>
                    <a:pt x="4" y="0"/>
                  </a:cubicBezTo>
                  <a:cubicBezTo>
                    <a:pt x="6" y="0"/>
                    <a:pt x="8" y="2"/>
                    <a:pt x="8" y="4"/>
                  </a:cubicBezTo>
                  <a:cubicBezTo>
                    <a:pt x="8" y="116"/>
                    <a:pt x="8" y="116"/>
                    <a:pt x="8" y="116"/>
                  </a:cubicBezTo>
                  <a:cubicBezTo>
                    <a:pt x="8" y="118"/>
                    <a:pt x="6" y="120"/>
                    <a:pt x="4"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57" name="Rectangle 56"/>
          <p:cNvSpPr/>
          <p:nvPr/>
        </p:nvSpPr>
        <p:spPr>
          <a:xfrm>
            <a:off x="1341806" y="4491753"/>
            <a:ext cx="8786743" cy="646331"/>
          </a:xfrm>
          <a:prstGeom prst="rect">
            <a:avLst/>
          </a:prstGeom>
        </p:spPr>
        <p:txBody>
          <a:bodyPr wrap="square">
            <a:spAutoFit/>
          </a:bodyPr>
          <a:lstStyle/>
          <a:p>
            <a:pPr algn="just"/>
            <a:r>
              <a:rPr lang="en-US" b="1" dirty="0" smtClean="0">
                <a:solidFill>
                  <a:schemeClr val="accent1"/>
                </a:solidFill>
                <a:latin typeface="Helvetica Neue Light" charset="0"/>
                <a:ea typeface="Helvetica Neue Light" charset="0"/>
                <a:cs typeface="Helvetica Neue Light" charset="0"/>
              </a:rPr>
              <a:t>Optimization </a:t>
            </a:r>
            <a:r>
              <a:rPr lang="en-US" dirty="0" smtClean="0">
                <a:solidFill>
                  <a:schemeClr val="tx1">
                    <a:lumMod val="50000"/>
                  </a:schemeClr>
                </a:solidFill>
                <a:latin typeface="Helvetica Neue Light" charset="0"/>
                <a:ea typeface="Helvetica Neue Light" charset="0"/>
                <a:cs typeface="Helvetica Neue Light" charset="0"/>
              </a:rPr>
              <a:t>of Variational Inference by vectorizing the algorithm a </a:t>
            </a:r>
            <a:r>
              <a:rPr lang="en-US" dirty="0">
                <a:solidFill>
                  <a:schemeClr val="tx1">
                    <a:lumMod val="50000"/>
                  </a:schemeClr>
                </a:solidFill>
                <a:latin typeface="Helvetica Neue Light" charset="0"/>
                <a:ea typeface="Helvetica Neue Light" charset="0"/>
                <a:cs typeface="Helvetica Neue Light" charset="0"/>
              </a:rPr>
              <a:t>bit </a:t>
            </a:r>
            <a:r>
              <a:rPr lang="en-US" dirty="0" smtClean="0">
                <a:solidFill>
                  <a:schemeClr val="tx1">
                    <a:lumMod val="50000"/>
                  </a:schemeClr>
                </a:solidFill>
                <a:latin typeface="Helvetica Neue Light" charset="0"/>
                <a:ea typeface="Helvetica Neue Light" charset="0"/>
                <a:cs typeface="Helvetica Neue Light" charset="0"/>
              </a:rPr>
              <a:t>more.</a:t>
            </a:r>
            <a:endParaRPr lang="en-US" dirty="0">
              <a:solidFill>
                <a:schemeClr val="tx1">
                  <a:lumMod val="50000"/>
                </a:schemeClr>
              </a:solidFill>
              <a:latin typeface="Helvetica Neue Light" charset="0"/>
              <a:ea typeface="Helvetica Neue Light" charset="0"/>
              <a:cs typeface="Helvetica Neue Light" charset="0"/>
            </a:endParaRPr>
          </a:p>
          <a:p>
            <a:pPr algn="just"/>
            <a:endParaRPr lang="en-US" dirty="0">
              <a:solidFill>
                <a:schemeClr val="tx1">
                  <a:lumMod val="50000"/>
                </a:schemeClr>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5566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txBox="1">
            <a:spLocks/>
          </p:cNvSpPr>
          <p:nvPr/>
        </p:nvSpPr>
        <p:spPr>
          <a:xfrm>
            <a:off x="839788" y="660401"/>
            <a:ext cx="8458324" cy="615950"/>
          </a:xfrm>
          <a:prstGeom prst="rect">
            <a:avLst/>
          </a:prstGeom>
          <a:solidFill>
            <a:srgbClr val="F7F7F7"/>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lumMod val="75000"/>
                    <a:lumOff val="25000"/>
                  </a:schemeClr>
                </a:solidFill>
                <a:latin typeface="HelveticaNeue-UltraLight" panose="02000206000000020004" pitchFamily="5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400" b="1" dirty="0" smtClean="0">
                <a:latin typeface="Helvetica Neue Thin" charset="0"/>
                <a:ea typeface="Helvetica Neue Thin" charset="0"/>
                <a:cs typeface="Helvetica Neue Thin" charset="0"/>
              </a:rPr>
              <a:t>Biological </a:t>
            </a:r>
            <a:r>
              <a:rPr lang="fr-FR" sz="4400" b="1" dirty="0" smtClean="0">
                <a:solidFill>
                  <a:schemeClr val="accent1"/>
                </a:solidFill>
                <a:latin typeface="Helvetica Neue Thin" charset="0"/>
                <a:ea typeface="Helvetica Neue Thin" charset="0"/>
                <a:cs typeface="Helvetica Neue Thin" charset="0"/>
              </a:rPr>
              <a:t>Context</a:t>
            </a:r>
            <a:endParaRPr lang="fr-FR" sz="4400" b="1" dirty="0">
              <a:solidFill>
                <a:schemeClr val="accent1"/>
              </a:solidFill>
              <a:latin typeface="Helvetica Neue Thin" charset="0"/>
              <a:ea typeface="Helvetica Neue Thin" charset="0"/>
              <a:cs typeface="Helvetica Neue Thin" charset="0"/>
            </a:endParaRPr>
          </a:p>
        </p:txBody>
      </p:sp>
      <p:sp>
        <p:nvSpPr>
          <p:cNvPr id="3" name="TextBox 2"/>
          <p:cNvSpPr txBox="1"/>
          <p:nvPr/>
        </p:nvSpPr>
        <p:spPr>
          <a:xfrm>
            <a:off x="839788" y="2324845"/>
            <a:ext cx="2602141" cy="954107"/>
          </a:xfrm>
          <a:prstGeom prst="rect">
            <a:avLst/>
          </a:prstGeom>
          <a:noFill/>
        </p:spPr>
        <p:txBody>
          <a:bodyPr wrap="square" lIns="0" rtlCol="0" anchor="b">
            <a:spAutoFit/>
          </a:bodyPr>
          <a:lstStyle/>
          <a:p>
            <a:pPr algn="ctr"/>
            <a:r>
              <a:rPr lang="fr-FR" sz="2800" b="1" dirty="0" smtClean="0">
                <a:solidFill>
                  <a:schemeClr val="accent1"/>
                </a:solidFill>
                <a:latin typeface="Helvetica Neue Thin" charset="0"/>
                <a:ea typeface="Helvetica Neue Thin" charset="0"/>
                <a:cs typeface="Helvetica Neue Thin" charset="0"/>
              </a:rPr>
              <a:t>Inheritance </a:t>
            </a:r>
            <a:r>
              <a:rPr lang="fr-FR" sz="2800" b="1" dirty="0" err="1" smtClean="0">
                <a:solidFill>
                  <a:schemeClr val="accent1"/>
                </a:solidFill>
                <a:latin typeface="Helvetica Neue Thin" charset="0"/>
                <a:ea typeface="Helvetica Neue Thin" charset="0"/>
                <a:cs typeface="Helvetica Neue Thin" charset="0"/>
              </a:rPr>
              <a:t>Tracing</a:t>
            </a:r>
            <a:endParaRPr lang="fr-FR" sz="2800" b="1" dirty="0">
              <a:solidFill>
                <a:schemeClr val="accent1"/>
              </a:solidFill>
              <a:latin typeface="Helvetica Neue Thin" charset="0"/>
              <a:ea typeface="Helvetica Neue Thin" charset="0"/>
              <a:cs typeface="Helvetica Neue Thin" charset="0"/>
            </a:endParaRPr>
          </a:p>
        </p:txBody>
      </p:sp>
      <p:sp>
        <p:nvSpPr>
          <p:cNvPr id="4" name="TextBox 3"/>
          <p:cNvSpPr txBox="1"/>
          <p:nvPr/>
        </p:nvSpPr>
        <p:spPr>
          <a:xfrm>
            <a:off x="4794930" y="2324845"/>
            <a:ext cx="2602141" cy="954107"/>
          </a:xfrm>
          <a:prstGeom prst="rect">
            <a:avLst/>
          </a:prstGeom>
          <a:noFill/>
        </p:spPr>
        <p:txBody>
          <a:bodyPr wrap="square" lIns="0" rtlCol="0" anchor="b">
            <a:spAutoFit/>
          </a:bodyPr>
          <a:lstStyle/>
          <a:p>
            <a:pPr algn="ctr"/>
            <a:r>
              <a:rPr lang="fr-FR" sz="2800" b="1" dirty="0" err="1" smtClean="0">
                <a:solidFill>
                  <a:schemeClr val="accent1"/>
                </a:solidFill>
                <a:latin typeface="Helvetica Neue Thin" charset="0"/>
                <a:ea typeface="Helvetica Neue Thin" charset="0"/>
                <a:cs typeface="Helvetica Neue Thin" charset="0"/>
              </a:rPr>
              <a:t>Disease</a:t>
            </a:r>
            <a:r>
              <a:rPr lang="fr-FR" sz="2800" b="1" dirty="0" smtClean="0">
                <a:solidFill>
                  <a:schemeClr val="accent1"/>
                </a:solidFill>
                <a:latin typeface="Helvetica Neue Thin" charset="0"/>
                <a:ea typeface="Helvetica Neue Thin" charset="0"/>
                <a:cs typeface="Helvetica Neue Thin" charset="0"/>
              </a:rPr>
              <a:t> </a:t>
            </a:r>
            <a:r>
              <a:rPr lang="fr-FR" sz="2800" b="1" dirty="0" err="1" smtClean="0">
                <a:solidFill>
                  <a:schemeClr val="accent1"/>
                </a:solidFill>
                <a:latin typeface="Helvetica Neue Thin" charset="0"/>
                <a:ea typeface="Helvetica Neue Thin" charset="0"/>
                <a:cs typeface="Helvetica Neue Thin" charset="0"/>
              </a:rPr>
              <a:t>Susceptibility</a:t>
            </a:r>
            <a:endParaRPr lang="fr-FR" sz="2800" b="1" dirty="0">
              <a:solidFill>
                <a:schemeClr val="accent1"/>
              </a:solidFill>
              <a:latin typeface="Helvetica Neue Thin" charset="0"/>
              <a:ea typeface="Helvetica Neue Thin" charset="0"/>
              <a:cs typeface="Helvetica Neue Thin" charset="0"/>
            </a:endParaRPr>
          </a:p>
        </p:txBody>
      </p:sp>
      <p:sp>
        <p:nvSpPr>
          <p:cNvPr id="5" name="TextBox 4"/>
          <p:cNvSpPr txBox="1"/>
          <p:nvPr/>
        </p:nvSpPr>
        <p:spPr>
          <a:xfrm>
            <a:off x="8750072" y="2755732"/>
            <a:ext cx="2602141" cy="523220"/>
          </a:xfrm>
          <a:prstGeom prst="rect">
            <a:avLst/>
          </a:prstGeom>
          <a:noFill/>
        </p:spPr>
        <p:txBody>
          <a:bodyPr wrap="square" lIns="0" rtlCol="0" anchor="b">
            <a:spAutoFit/>
          </a:bodyPr>
          <a:lstStyle/>
          <a:p>
            <a:pPr algn="ctr"/>
            <a:r>
              <a:rPr lang="fr-FR" sz="2800" b="1" dirty="0" smtClean="0">
                <a:solidFill>
                  <a:schemeClr val="accent1"/>
                </a:solidFill>
                <a:latin typeface="Helvetica Neue Thin" charset="0"/>
                <a:ea typeface="Helvetica Neue Thin" charset="0"/>
                <a:cs typeface="Helvetica Neue Thin" charset="0"/>
              </a:rPr>
              <a:t>GWAS</a:t>
            </a:r>
            <a:endParaRPr lang="fr-FR" sz="2800" b="1" dirty="0">
              <a:solidFill>
                <a:schemeClr val="accent1"/>
              </a:solidFill>
              <a:latin typeface="Helvetica Neue Thin" charset="0"/>
              <a:ea typeface="Helvetica Neue Thin" charset="0"/>
              <a:cs typeface="Helvetica Neue Thin" charset="0"/>
            </a:endParaRPr>
          </a:p>
        </p:txBody>
      </p:sp>
      <p:sp>
        <p:nvSpPr>
          <p:cNvPr id="6" name="TextBox 5"/>
          <p:cNvSpPr txBox="1"/>
          <p:nvPr/>
        </p:nvSpPr>
        <p:spPr>
          <a:xfrm>
            <a:off x="839788" y="3401622"/>
            <a:ext cx="2602141" cy="1569660"/>
          </a:xfrm>
          <a:prstGeom prst="rect">
            <a:avLst/>
          </a:prstGeom>
          <a:noFill/>
        </p:spPr>
        <p:txBody>
          <a:bodyPr wrap="square" lIns="0" rtlCol="0" anchor="t">
            <a:spAutoFit/>
          </a:bodyPr>
          <a:lstStyle/>
          <a:p>
            <a:pPr algn="ctr">
              <a:lnSpc>
                <a:spcPct val="120000"/>
              </a:lnSpc>
            </a:pPr>
            <a:r>
              <a:rPr lang="fr-FR" sz="2000" dirty="0" smtClean="0">
                <a:solidFill>
                  <a:schemeClr val="tx1">
                    <a:lumMod val="50000"/>
                  </a:schemeClr>
                </a:solidFill>
                <a:latin typeface="Helvetica Neue Thin" charset="0"/>
                <a:ea typeface="Helvetica Neue Thin" charset="0"/>
                <a:cs typeface="Helvetica Neue Thin" charset="0"/>
              </a:rPr>
              <a:t>Trace how certain </a:t>
            </a:r>
            <a:r>
              <a:rPr lang="fr-FR" sz="2000" dirty="0" err="1" smtClean="0">
                <a:solidFill>
                  <a:schemeClr val="tx1">
                    <a:lumMod val="50000"/>
                  </a:schemeClr>
                </a:solidFill>
                <a:latin typeface="Helvetica Neue Thin" charset="0"/>
                <a:ea typeface="Helvetica Neue Thin" charset="0"/>
                <a:cs typeface="Helvetica Neue Thin" charset="0"/>
              </a:rPr>
              <a:t>genes</a:t>
            </a:r>
            <a:r>
              <a:rPr lang="fr-FR" sz="2000" dirty="0" smtClean="0">
                <a:solidFill>
                  <a:schemeClr val="tx1">
                    <a:lumMod val="50000"/>
                  </a:schemeClr>
                </a:solidFill>
                <a:latin typeface="Helvetica Neue Thin" charset="0"/>
                <a:ea typeface="Helvetica Neue Thin" charset="0"/>
                <a:cs typeface="Helvetica Neue Thin" charset="0"/>
              </a:rPr>
              <a:t> </a:t>
            </a:r>
            <a:r>
              <a:rPr lang="fr-FR" sz="2000" dirty="0" err="1" smtClean="0">
                <a:solidFill>
                  <a:schemeClr val="tx1">
                    <a:lumMod val="50000"/>
                  </a:schemeClr>
                </a:solidFill>
                <a:latin typeface="Helvetica Neue Thin" charset="0"/>
                <a:ea typeface="Helvetica Neue Thin" charset="0"/>
                <a:cs typeface="Helvetica Neue Thin" charset="0"/>
              </a:rPr>
              <a:t>were</a:t>
            </a:r>
            <a:r>
              <a:rPr lang="fr-FR" sz="2000" dirty="0" smtClean="0">
                <a:solidFill>
                  <a:schemeClr val="tx1">
                    <a:lumMod val="50000"/>
                  </a:schemeClr>
                </a:solidFill>
                <a:latin typeface="Helvetica Neue Thin" charset="0"/>
                <a:ea typeface="Helvetica Neue Thin" charset="0"/>
                <a:cs typeface="Helvetica Neue Thin" charset="0"/>
              </a:rPr>
              <a:t> </a:t>
            </a:r>
            <a:r>
              <a:rPr lang="fr-FR" sz="2000" dirty="0" err="1" smtClean="0">
                <a:solidFill>
                  <a:schemeClr val="tx1">
                    <a:lumMod val="50000"/>
                  </a:schemeClr>
                </a:solidFill>
                <a:latin typeface="Helvetica Neue Thin" charset="0"/>
                <a:ea typeface="Helvetica Neue Thin" charset="0"/>
                <a:cs typeface="Helvetica Neue Thin" charset="0"/>
              </a:rPr>
              <a:t>passed</a:t>
            </a:r>
            <a:r>
              <a:rPr lang="fr-FR" sz="2000" dirty="0" smtClean="0">
                <a:solidFill>
                  <a:schemeClr val="tx1">
                    <a:lumMod val="50000"/>
                  </a:schemeClr>
                </a:solidFill>
                <a:latin typeface="Helvetica Neue Thin" charset="0"/>
                <a:ea typeface="Helvetica Neue Thin" charset="0"/>
                <a:cs typeface="Helvetica Neue Thin" charset="0"/>
              </a:rPr>
              <a:t> down through </a:t>
            </a:r>
            <a:r>
              <a:rPr lang="fr-FR" sz="2000" dirty="0" err="1" smtClean="0">
                <a:solidFill>
                  <a:schemeClr val="tx1">
                    <a:lumMod val="50000"/>
                  </a:schemeClr>
                </a:solidFill>
                <a:latin typeface="Helvetica Neue Thin" charset="0"/>
                <a:ea typeface="Helvetica Neue Thin" charset="0"/>
                <a:cs typeface="Helvetica Neue Thin" charset="0"/>
              </a:rPr>
              <a:t>different</a:t>
            </a:r>
            <a:r>
              <a:rPr lang="fr-FR" sz="2000" dirty="0" smtClean="0">
                <a:solidFill>
                  <a:schemeClr val="tx1">
                    <a:lumMod val="50000"/>
                  </a:schemeClr>
                </a:solidFill>
                <a:latin typeface="Helvetica Neue Thin" charset="0"/>
                <a:ea typeface="Helvetica Neue Thin" charset="0"/>
                <a:cs typeface="Helvetica Neue Thin" charset="0"/>
              </a:rPr>
              <a:t> </a:t>
            </a:r>
            <a:r>
              <a:rPr lang="fr-FR" sz="2000" dirty="0" err="1" smtClean="0">
                <a:solidFill>
                  <a:schemeClr val="tx1">
                    <a:lumMod val="50000"/>
                  </a:schemeClr>
                </a:solidFill>
                <a:latin typeface="Helvetica Neue Thin" charset="0"/>
                <a:ea typeface="Helvetica Neue Thin" charset="0"/>
                <a:cs typeface="Helvetica Neue Thin" charset="0"/>
              </a:rPr>
              <a:t>generations</a:t>
            </a:r>
            <a:endParaRPr lang="fr-FR" sz="2000" dirty="0">
              <a:solidFill>
                <a:schemeClr val="tx1">
                  <a:lumMod val="50000"/>
                </a:schemeClr>
              </a:solidFill>
              <a:latin typeface="Helvetica Neue Thin" charset="0"/>
              <a:ea typeface="Helvetica Neue Thin" charset="0"/>
              <a:cs typeface="Helvetica Neue Thin" charset="0"/>
            </a:endParaRPr>
          </a:p>
        </p:txBody>
      </p:sp>
      <p:sp>
        <p:nvSpPr>
          <p:cNvPr id="8" name="TextBox 7"/>
          <p:cNvSpPr txBox="1"/>
          <p:nvPr/>
        </p:nvSpPr>
        <p:spPr>
          <a:xfrm>
            <a:off x="4794930" y="3401622"/>
            <a:ext cx="2602141" cy="2308324"/>
          </a:xfrm>
          <a:prstGeom prst="rect">
            <a:avLst/>
          </a:prstGeom>
          <a:noFill/>
        </p:spPr>
        <p:txBody>
          <a:bodyPr wrap="square" lIns="0" rtlCol="0" anchor="t">
            <a:spAutoFit/>
          </a:bodyPr>
          <a:lstStyle/>
          <a:p>
            <a:pPr algn="ctr">
              <a:lnSpc>
                <a:spcPct val="120000"/>
              </a:lnSpc>
            </a:pPr>
            <a:r>
              <a:rPr lang="fr-FR" sz="2000" dirty="0" err="1" smtClean="0">
                <a:solidFill>
                  <a:schemeClr val="tx1">
                    <a:lumMod val="50000"/>
                  </a:schemeClr>
                </a:solidFill>
                <a:latin typeface="Helvetica Neue Thin" charset="0"/>
                <a:ea typeface="Helvetica Neue Thin" charset="0"/>
                <a:cs typeface="Helvetica Neue Thin" charset="0"/>
              </a:rPr>
              <a:t>Discovery</a:t>
            </a:r>
            <a:r>
              <a:rPr lang="fr-FR" sz="2000" dirty="0" smtClean="0">
                <a:solidFill>
                  <a:schemeClr val="tx1">
                    <a:lumMod val="50000"/>
                  </a:schemeClr>
                </a:solidFill>
                <a:latin typeface="Helvetica Neue Thin" charset="0"/>
                <a:ea typeface="Helvetica Neue Thin" charset="0"/>
                <a:cs typeface="Helvetica Neue Thin" charset="0"/>
              </a:rPr>
              <a:t> of </a:t>
            </a:r>
            <a:r>
              <a:rPr lang="fr-FR" sz="2000" dirty="0" err="1" smtClean="0">
                <a:solidFill>
                  <a:schemeClr val="tx1">
                    <a:lumMod val="50000"/>
                  </a:schemeClr>
                </a:solidFill>
                <a:latin typeface="Helvetica Neue Thin" charset="0"/>
                <a:ea typeface="Helvetica Neue Thin" charset="0"/>
                <a:cs typeface="Helvetica Neue Thin" charset="0"/>
              </a:rPr>
              <a:t>disease</a:t>
            </a:r>
            <a:r>
              <a:rPr lang="fr-FR" sz="2000" dirty="0" smtClean="0">
                <a:solidFill>
                  <a:schemeClr val="tx1">
                    <a:lumMod val="50000"/>
                  </a:schemeClr>
                </a:solidFill>
                <a:latin typeface="Helvetica Neue Thin" charset="0"/>
                <a:ea typeface="Helvetica Neue Thin" charset="0"/>
                <a:cs typeface="Helvetica Neue Thin" charset="0"/>
              </a:rPr>
              <a:t> </a:t>
            </a:r>
            <a:r>
              <a:rPr lang="fr-FR" sz="2000" dirty="0" err="1" smtClean="0">
                <a:solidFill>
                  <a:schemeClr val="tx1">
                    <a:lumMod val="50000"/>
                  </a:schemeClr>
                </a:solidFill>
                <a:latin typeface="Helvetica Neue Thin" charset="0"/>
                <a:ea typeface="Helvetica Neue Thin" charset="0"/>
                <a:cs typeface="Helvetica Neue Thin" charset="0"/>
              </a:rPr>
              <a:t>suspectibility</a:t>
            </a:r>
            <a:r>
              <a:rPr lang="fr-FR" sz="2000" dirty="0" smtClean="0">
                <a:solidFill>
                  <a:schemeClr val="tx1">
                    <a:lumMod val="50000"/>
                  </a:schemeClr>
                </a:solidFill>
                <a:latin typeface="Helvetica Neue Thin" charset="0"/>
                <a:ea typeface="Helvetica Neue Thin" charset="0"/>
                <a:cs typeface="Helvetica Neue Thin" charset="0"/>
              </a:rPr>
              <a:t> </a:t>
            </a:r>
            <a:r>
              <a:rPr lang="fr-FR" sz="2000" dirty="0" err="1" smtClean="0">
                <a:solidFill>
                  <a:schemeClr val="tx1">
                    <a:lumMod val="50000"/>
                  </a:schemeClr>
                </a:solidFill>
                <a:latin typeface="Helvetica Neue Thin" charset="0"/>
                <a:ea typeface="Helvetica Neue Thin" charset="0"/>
                <a:cs typeface="Helvetica Neue Thin" charset="0"/>
              </a:rPr>
              <a:t>genes</a:t>
            </a:r>
            <a:r>
              <a:rPr lang="fr-FR" sz="2000" dirty="0" smtClean="0">
                <a:solidFill>
                  <a:schemeClr val="tx1">
                    <a:lumMod val="50000"/>
                  </a:schemeClr>
                </a:solidFill>
                <a:latin typeface="Helvetica Neue Thin" charset="0"/>
                <a:ea typeface="Helvetica Neue Thin" charset="0"/>
                <a:cs typeface="Helvetica Neue Thin" charset="0"/>
              </a:rPr>
              <a:t> if the parental populations </a:t>
            </a:r>
            <a:r>
              <a:rPr lang="fr-FR" sz="2000" dirty="0" err="1" smtClean="0">
                <a:solidFill>
                  <a:schemeClr val="tx1">
                    <a:lumMod val="50000"/>
                  </a:schemeClr>
                </a:solidFill>
                <a:latin typeface="Helvetica Neue Thin" charset="0"/>
                <a:ea typeface="Helvetica Neue Thin" charset="0"/>
                <a:cs typeface="Helvetica Neue Thin" charset="0"/>
              </a:rPr>
              <a:t>exhibit</a:t>
            </a:r>
            <a:r>
              <a:rPr lang="fr-FR" sz="2000" dirty="0" smtClean="0">
                <a:solidFill>
                  <a:schemeClr val="tx1">
                    <a:lumMod val="50000"/>
                  </a:schemeClr>
                </a:solidFill>
                <a:latin typeface="Helvetica Neue Thin" charset="0"/>
                <a:ea typeface="Helvetica Neue Thin" charset="0"/>
                <a:cs typeface="Helvetica Neue Thin" charset="0"/>
              </a:rPr>
              <a:t> </a:t>
            </a:r>
            <a:r>
              <a:rPr lang="fr-FR" sz="2000" dirty="0" err="1" smtClean="0">
                <a:solidFill>
                  <a:schemeClr val="tx1">
                    <a:lumMod val="50000"/>
                  </a:schemeClr>
                </a:solidFill>
                <a:latin typeface="Helvetica Neue Thin" charset="0"/>
                <a:ea typeface="Helvetica Neue Thin" charset="0"/>
                <a:cs typeface="Helvetica Neue Thin" charset="0"/>
              </a:rPr>
              <a:t>substantial</a:t>
            </a:r>
            <a:r>
              <a:rPr lang="fr-FR" sz="2000" dirty="0" smtClean="0">
                <a:solidFill>
                  <a:schemeClr val="tx1">
                    <a:lumMod val="50000"/>
                  </a:schemeClr>
                </a:solidFill>
                <a:latin typeface="Helvetica Neue Thin" charset="0"/>
                <a:ea typeface="Helvetica Neue Thin" charset="0"/>
                <a:cs typeface="Helvetica Neue Thin" charset="0"/>
              </a:rPr>
              <a:t> variation in </a:t>
            </a:r>
          </a:p>
          <a:p>
            <a:pPr algn="ctr">
              <a:lnSpc>
                <a:spcPct val="120000"/>
              </a:lnSpc>
            </a:pPr>
            <a:r>
              <a:rPr lang="fr-FR" sz="2000" dirty="0" err="1">
                <a:solidFill>
                  <a:schemeClr val="tx1">
                    <a:lumMod val="50000"/>
                  </a:schemeClr>
                </a:solidFill>
                <a:latin typeface="Helvetica Neue Thin" charset="0"/>
                <a:ea typeface="Helvetica Neue Thin" charset="0"/>
                <a:cs typeface="Helvetica Neue Thin" charset="0"/>
              </a:rPr>
              <a:t>suspectibility</a:t>
            </a:r>
            <a:endParaRPr lang="fr-FR" sz="2000" dirty="0">
              <a:solidFill>
                <a:schemeClr val="tx1">
                  <a:lumMod val="50000"/>
                </a:schemeClr>
              </a:solidFill>
              <a:latin typeface="Helvetica Neue Thin" charset="0"/>
              <a:ea typeface="Helvetica Neue Thin" charset="0"/>
              <a:cs typeface="Helvetica Neue Thin" charset="0"/>
            </a:endParaRPr>
          </a:p>
        </p:txBody>
      </p:sp>
      <p:sp>
        <p:nvSpPr>
          <p:cNvPr id="9" name="TextBox 8"/>
          <p:cNvSpPr txBox="1"/>
          <p:nvPr/>
        </p:nvSpPr>
        <p:spPr>
          <a:xfrm>
            <a:off x="8750072" y="3401622"/>
            <a:ext cx="2602141" cy="1569660"/>
          </a:xfrm>
          <a:prstGeom prst="rect">
            <a:avLst/>
          </a:prstGeom>
          <a:noFill/>
        </p:spPr>
        <p:txBody>
          <a:bodyPr wrap="square" lIns="0" rtlCol="0" anchor="t">
            <a:spAutoFit/>
          </a:bodyPr>
          <a:lstStyle/>
          <a:p>
            <a:pPr algn="ctr">
              <a:lnSpc>
                <a:spcPct val="120000"/>
              </a:lnSpc>
            </a:pPr>
            <a:r>
              <a:rPr lang="fr-FR" sz="2000" dirty="0" err="1" smtClean="0">
                <a:solidFill>
                  <a:schemeClr val="tx1">
                    <a:lumMod val="50000"/>
                  </a:schemeClr>
                </a:solidFill>
                <a:latin typeface="Helvetica Neue Thin" charset="0"/>
                <a:ea typeface="Helvetica Neue Thin" charset="0"/>
                <a:cs typeface="Helvetica Neue Thin" charset="0"/>
              </a:rPr>
              <a:t>Used</a:t>
            </a:r>
            <a:r>
              <a:rPr lang="fr-FR" sz="2000" dirty="0" smtClean="0">
                <a:solidFill>
                  <a:schemeClr val="tx1">
                    <a:lumMod val="50000"/>
                  </a:schemeClr>
                </a:solidFill>
                <a:latin typeface="Helvetica Neue Thin" charset="0"/>
                <a:ea typeface="Helvetica Neue Thin" charset="0"/>
                <a:cs typeface="Helvetica Neue Thin" charset="0"/>
              </a:rPr>
              <a:t> to control for population stratification in </a:t>
            </a:r>
            <a:r>
              <a:rPr lang="fr-FR" sz="2000" dirty="0" err="1" smtClean="0">
                <a:solidFill>
                  <a:schemeClr val="tx1">
                    <a:lumMod val="50000"/>
                  </a:schemeClr>
                </a:solidFill>
                <a:latin typeface="Helvetica Neue Thin" charset="0"/>
                <a:ea typeface="Helvetica Neue Thin" charset="0"/>
                <a:cs typeface="Helvetica Neue Thin" charset="0"/>
              </a:rPr>
              <a:t>genetic</a:t>
            </a:r>
            <a:r>
              <a:rPr lang="fr-FR" sz="2000" dirty="0" smtClean="0">
                <a:solidFill>
                  <a:schemeClr val="tx1">
                    <a:lumMod val="50000"/>
                  </a:schemeClr>
                </a:solidFill>
                <a:latin typeface="Helvetica Neue Thin" charset="0"/>
                <a:ea typeface="Helvetica Neue Thin" charset="0"/>
                <a:cs typeface="Helvetica Neue Thin" charset="0"/>
              </a:rPr>
              <a:t> association </a:t>
            </a:r>
            <a:r>
              <a:rPr lang="fr-FR" sz="2000" dirty="0" err="1" smtClean="0">
                <a:solidFill>
                  <a:schemeClr val="tx1">
                    <a:lumMod val="50000"/>
                  </a:schemeClr>
                </a:solidFill>
                <a:latin typeface="Helvetica Neue Thin" charset="0"/>
                <a:ea typeface="Helvetica Neue Thin" charset="0"/>
                <a:cs typeface="Helvetica Neue Thin" charset="0"/>
              </a:rPr>
              <a:t>studies</a:t>
            </a:r>
            <a:endParaRPr lang="fr-FR" sz="2000" dirty="0">
              <a:solidFill>
                <a:schemeClr val="tx1">
                  <a:lumMod val="50000"/>
                </a:schemeClr>
              </a:solidFill>
              <a:latin typeface="Helvetica Neue Thin" charset="0"/>
              <a:ea typeface="Helvetica Neue Thin" charset="0"/>
              <a:cs typeface="Helvetica Neue Thin" charset="0"/>
            </a:endParaRPr>
          </a:p>
        </p:txBody>
      </p:sp>
      <p:grpSp>
        <p:nvGrpSpPr>
          <p:cNvPr id="13" name="Group 12"/>
          <p:cNvGrpSpPr/>
          <p:nvPr/>
        </p:nvGrpSpPr>
        <p:grpSpPr>
          <a:xfrm>
            <a:off x="9772718" y="2282332"/>
            <a:ext cx="556848" cy="412065"/>
            <a:chOff x="3692587" y="2316169"/>
            <a:chExt cx="1031882" cy="763588"/>
          </a:xfrm>
          <a:solidFill>
            <a:schemeClr val="accent1"/>
          </a:solidFill>
        </p:grpSpPr>
        <p:sp>
          <p:nvSpPr>
            <p:cNvPr id="14" name="Freeform 988"/>
            <p:cNvSpPr>
              <a:spLocks/>
            </p:cNvSpPr>
            <p:nvPr/>
          </p:nvSpPr>
          <p:spPr bwMode="auto">
            <a:xfrm>
              <a:off x="3960876" y="2822582"/>
              <a:ext cx="763593" cy="257175"/>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8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5"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8"/>
                    <a:pt x="146" y="8"/>
                    <a:pt x="146" y="8"/>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5" name="Freeform 989"/>
            <p:cNvSpPr>
              <a:spLocks/>
            </p:cNvSpPr>
            <p:nvPr/>
          </p:nvSpPr>
          <p:spPr bwMode="auto">
            <a:xfrm>
              <a:off x="4138678" y="2316169"/>
              <a:ext cx="407991" cy="538163"/>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90"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9" y="142"/>
                    <a:pt x="38" y="161"/>
                  </a:cubicBezTo>
                  <a:cubicBezTo>
                    <a:pt x="40" y="162"/>
                    <a:pt x="41" y="164"/>
                    <a:pt x="39" y="166"/>
                  </a:cubicBezTo>
                  <a:cubicBezTo>
                    <a:pt x="38" y="168"/>
                    <a:pt x="36" y="169"/>
                    <a:pt x="34" y="167"/>
                  </a:cubicBezTo>
                  <a:cubicBezTo>
                    <a:pt x="1" y="146"/>
                    <a:pt x="0" y="97"/>
                    <a:pt x="0" y="95"/>
                  </a:cubicBezTo>
                  <a:cubicBezTo>
                    <a:pt x="0" y="50"/>
                    <a:pt x="0" y="50"/>
                    <a:pt x="0" y="50"/>
                  </a:cubicBezTo>
                  <a:cubicBezTo>
                    <a:pt x="0" y="49"/>
                    <a:pt x="0" y="49"/>
                    <a:pt x="0" y="49"/>
                  </a:cubicBezTo>
                  <a:cubicBezTo>
                    <a:pt x="4" y="25"/>
                    <a:pt x="31" y="0"/>
                    <a:pt x="64" y="0"/>
                  </a:cubicBezTo>
                  <a:cubicBezTo>
                    <a:pt x="64" y="0"/>
                    <a:pt x="64" y="0"/>
                    <a:pt x="64" y="0"/>
                  </a:cubicBezTo>
                  <a:cubicBezTo>
                    <a:pt x="97" y="0"/>
                    <a:pt x="124" y="25"/>
                    <a:pt x="128" y="49"/>
                  </a:cubicBezTo>
                  <a:cubicBezTo>
                    <a:pt x="128" y="50"/>
                    <a:pt x="128" y="50"/>
                    <a:pt x="128" y="50"/>
                  </a:cubicBezTo>
                  <a:cubicBezTo>
                    <a:pt x="128" y="95"/>
                    <a:pt x="128" y="95"/>
                    <a:pt x="128" y="95"/>
                  </a:cubicBezTo>
                  <a:cubicBezTo>
                    <a:pt x="128" y="97"/>
                    <a:pt x="128" y="147"/>
                    <a:pt x="94" y="167"/>
                  </a:cubicBezTo>
                  <a:cubicBezTo>
                    <a:pt x="94" y="168"/>
                    <a:pt x="93" y="168"/>
                    <a:pt x="9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6" name="Freeform 990"/>
            <p:cNvSpPr>
              <a:spLocks/>
            </p:cNvSpPr>
            <p:nvPr/>
          </p:nvSpPr>
          <p:spPr bwMode="auto">
            <a:xfrm>
              <a:off x="3692587" y="2822582"/>
              <a:ext cx="306390" cy="257175"/>
            </a:xfrm>
            <a:custGeom>
              <a:avLst/>
              <a:gdLst>
                <a:gd name="T0" fmla="*/ 64 w 96"/>
                <a:gd name="T1" fmla="*/ 81 h 81"/>
                <a:gd name="T2" fmla="*/ 64 w 96"/>
                <a:gd name="T3" fmla="*/ 81 h 81"/>
                <a:gd name="T4" fmla="*/ 12 w 96"/>
                <a:gd name="T5" fmla="*/ 81 h 81"/>
                <a:gd name="T6" fmla="*/ 0 w 96"/>
                <a:gd name="T7" fmla="*/ 69 h 81"/>
                <a:gd name="T8" fmla="*/ 0 w 96"/>
                <a:gd name="T9" fmla="*/ 53 h 81"/>
                <a:gd name="T10" fmla="*/ 2 w 96"/>
                <a:gd name="T11" fmla="*/ 49 h 81"/>
                <a:gd name="T12" fmla="*/ 90 w 96"/>
                <a:gd name="T13" fmla="*/ 1 h 81"/>
                <a:gd name="T14" fmla="*/ 95 w 96"/>
                <a:gd name="T15" fmla="*/ 3 h 81"/>
                <a:gd name="T16" fmla="*/ 94 w 96"/>
                <a:gd name="T17" fmla="*/ 9 h 81"/>
                <a:gd name="T18" fmla="*/ 8 w 96"/>
                <a:gd name="T19" fmla="*/ 55 h 81"/>
                <a:gd name="T20" fmla="*/ 8 w 96"/>
                <a:gd name="T21" fmla="*/ 69 h 81"/>
                <a:gd name="T22" fmla="*/ 12 w 96"/>
                <a:gd name="T23" fmla="*/ 73 h 81"/>
                <a:gd name="T24" fmla="*/ 64 w 96"/>
                <a:gd name="T25" fmla="*/ 73 h 81"/>
                <a:gd name="T26" fmla="*/ 68 w 96"/>
                <a:gd name="T27" fmla="*/ 77 h 81"/>
                <a:gd name="T28" fmla="*/ 64 w 96"/>
                <a:gd name="T2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81">
                  <a:moveTo>
                    <a:pt x="64" y="81"/>
                  </a:moveTo>
                  <a:cubicBezTo>
                    <a:pt x="64" y="81"/>
                    <a:pt x="64" y="81"/>
                    <a:pt x="64" y="81"/>
                  </a:cubicBez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5" y="3"/>
                  </a:cubicBezTo>
                  <a:cubicBezTo>
                    <a:pt x="96" y="5"/>
                    <a:pt x="96" y="7"/>
                    <a:pt x="94" y="9"/>
                  </a:cubicBezTo>
                  <a:cubicBezTo>
                    <a:pt x="8" y="55"/>
                    <a:pt x="8" y="55"/>
                    <a:pt x="8" y="55"/>
                  </a:cubicBezTo>
                  <a:cubicBezTo>
                    <a:pt x="8" y="69"/>
                    <a:pt x="8" y="69"/>
                    <a:pt x="8" y="69"/>
                  </a:cubicBezTo>
                  <a:cubicBezTo>
                    <a:pt x="8" y="71"/>
                    <a:pt x="10" y="73"/>
                    <a:pt x="12" y="73"/>
                  </a:cubicBezTo>
                  <a:cubicBezTo>
                    <a:pt x="64" y="73"/>
                    <a:pt x="64" y="73"/>
                    <a:pt x="64" y="73"/>
                  </a:cubicBezTo>
                  <a:cubicBezTo>
                    <a:pt x="66" y="73"/>
                    <a:pt x="68" y="75"/>
                    <a:pt x="68" y="77"/>
                  </a:cubicBezTo>
                  <a:cubicBezTo>
                    <a:pt x="68" y="79"/>
                    <a:pt x="66" y="81"/>
                    <a:pt x="64"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7" name="Freeform 991"/>
            <p:cNvSpPr>
              <a:spLocks/>
            </p:cNvSpPr>
            <p:nvPr/>
          </p:nvSpPr>
          <p:spPr bwMode="auto">
            <a:xfrm>
              <a:off x="3870388" y="2316169"/>
              <a:ext cx="284165" cy="534988"/>
            </a:xfrm>
            <a:custGeom>
              <a:avLst/>
              <a:gdLst>
                <a:gd name="T0" fmla="*/ 36 w 89"/>
                <a:gd name="T1" fmla="*/ 168 h 168"/>
                <a:gd name="T2" fmla="*/ 34 w 89"/>
                <a:gd name="T3" fmla="*/ 167 h 168"/>
                <a:gd name="T4" fmla="*/ 0 w 89"/>
                <a:gd name="T5" fmla="*/ 95 h 168"/>
                <a:gd name="T6" fmla="*/ 0 w 89"/>
                <a:gd name="T7" fmla="*/ 50 h 168"/>
                <a:gd name="T8" fmla="*/ 0 w 89"/>
                <a:gd name="T9" fmla="*/ 49 h 168"/>
                <a:gd name="T10" fmla="*/ 64 w 89"/>
                <a:gd name="T11" fmla="*/ 0 h 168"/>
                <a:gd name="T12" fmla="*/ 64 w 89"/>
                <a:gd name="T13" fmla="*/ 0 h 168"/>
                <a:gd name="T14" fmla="*/ 85 w 89"/>
                <a:gd name="T15" fmla="*/ 4 h 168"/>
                <a:gd name="T16" fmla="*/ 88 w 89"/>
                <a:gd name="T17" fmla="*/ 9 h 168"/>
                <a:gd name="T18" fmla="*/ 83 w 89"/>
                <a:gd name="T19" fmla="*/ 11 h 168"/>
                <a:gd name="T20" fmla="*/ 64 w 89"/>
                <a:gd name="T21" fmla="*/ 8 h 168"/>
                <a:gd name="T22" fmla="*/ 64 w 89"/>
                <a:gd name="T23" fmla="*/ 8 h 168"/>
                <a:gd name="T24" fmla="*/ 8 w 89"/>
                <a:gd name="T25" fmla="*/ 50 h 168"/>
                <a:gd name="T26" fmla="*/ 8 w 89"/>
                <a:gd name="T27" fmla="*/ 95 h 168"/>
                <a:gd name="T28" fmla="*/ 38 w 89"/>
                <a:gd name="T29" fmla="*/ 161 h 168"/>
                <a:gd name="T30" fmla="*/ 39 w 89"/>
                <a:gd name="T31" fmla="*/ 166 h 168"/>
                <a:gd name="T32" fmla="*/ 36 w 89"/>
                <a:gd name="T3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68">
                  <a:moveTo>
                    <a:pt x="36" y="168"/>
                  </a:moveTo>
                  <a:cubicBezTo>
                    <a:pt x="35" y="168"/>
                    <a:pt x="34" y="168"/>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71" y="0"/>
                    <a:pt x="78" y="1"/>
                    <a:pt x="85" y="4"/>
                  </a:cubicBezTo>
                  <a:cubicBezTo>
                    <a:pt x="88" y="5"/>
                    <a:pt x="89" y="7"/>
                    <a:pt x="88" y="9"/>
                  </a:cubicBezTo>
                  <a:cubicBezTo>
                    <a:pt x="87" y="11"/>
                    <a:pt x="85" y="12"/>
                    <a:pt x="83" y="11"/>
                  </a:cubicBezTo>
                  <a:cubicBezTo>
                    <a:pt x="77" y="9"/>
                    <a:pt x="70"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0" y="164"/>
                    <a:pt x="39" y="166"/>
                  </a:cubicBezTo>
                  <a:cubicBezTo>
                    <a:pt x="38" y="167"/>
                    <a:pt x="37" y="168"/>
                    <a:pt x="36"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grpSp>
        <p:nvGrpSpPr>
          <p:cNvPr id="18" name="Group 17"/>
          <p:cNvGrpSpPr/>
          <p:nvPr/>
        </p:nvGrpSpPr>
        <p:grpSpPr>
          <a:xfrm>
            <a:off x="5934033" y="1849011"/>
            <a:ext cx="323934" cy="475834"/>
            <a:chOff x="3935476" y="9313874"/>
            <a:chExt cx="484191" cy="763588"/>
          </a:xfrm>
          <a:solidFill>
            <a:schemeClr val="accent1"/>
          </a:solidFill>
        </p:grpSpPr>
        <p:sp>
          <p:nvSpPr>
            <p:cNvPr id="19" name="Freeform 1113"/>
            <p:cNvSpPr>
              <a:spLocks noEditPoints="1"/>
            </p:cNvSpPr>
            <p:nvPr/>
          </p:nvSpPr>
          <p:spPr bwMode="auto">
            <a:xfrm>
              <a:off x="4240278" y="9313874"/>
              <a:ext cx="153989" cy="15240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0" name="Freeform 1114"/>
            <p:cNvSpPr>
              <a:spLocks noEditPoints="1"/>
            </p:cNvSpPr>
            <p:nvPr/>
          </p:nvSpPr>
          <p:spPr bwMode="auto">
            <a:xfrm>
              <a:off x="4087877" y="9415474"/>
              <a:ext cx="101601" cy="10160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1" name="Freeform 1115"/>
            <p:cNvSpPr>
              <a:spLocks/>
            </p:cNvSpPr>
            <p:nvPr/>
          </p:nvSpPr>
          <p:spPr bwMode="auto">
            <a:xfrm>
              <a:off x="4037077" y="9582162"/>
              <a:ext cx="76201" cy="279400"/>
            </a:xfrm>
            <a:custGeom>
              <a:avLst/>
              <a:gdLst>
                <a:gd name="T0" fmla="*/ 20 w 24"/>
                <a:gd name="T1" fmla="*/ 88 h 88"/>
                <a:gd name="T2" fmla="*/ 16 w 24"/>
                <a:gd name="T3" fmla="*/ 84 h 88"/>
                <a:gd name="T4" fmla="*/ 16 w 24"/>
                <a:gd name="T5" fmla="*/ 8 h 88"/>
                <a:gd name="T6" fmla="*/ 4 w 24"/>
                <a:gd name="T7" fmla="*/ 8 h 88"/>
                <a:gd name="T8" fmla="*/ 0 w 24"/>
                <a:gd name="T9" fmla="*/ 4 h 88"/>
                <a:gd name="T10" fmla="*/ 4 w 24"/>
                <a:gd name="T11" fmla="*/ 0 h 88"/>
                <a:gd name="T12" fmla="*/ 20 w 24"/>
                <a:gd name="T13" fmla="*/ 0 h 88"/>
                <a:gd name="T14" fmla="*/ 24 w 24"/>
                <a:gd name="T15" fmla="*/ 4 h 88"/>
                <a:gd name="T16" fmla="*/ 24 w 24"/>
                <a:gd name="T17" fmla="*/ 84 h 88"/>
                <a:gd name="T18" fmla="*/ 20 w 24"/>
                <a:gd name="T1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8">
                  <a:moveTo>
                    <a:pt x="20" y="88"/>
                  </a:moveTo>
                  <a:cubicBezTo>
                    <a:pt x="18" y="88"/>
                    <a:pt x="16" y="86"/>
                    <a:pt x="16" y="84"/>
                  </a:cubicBezTo>
                  <a:cubicBezTo>
                    <a:pt x="16" y="8"/>
                    <a:pt x="16" y="8"/>
                    <a:pt x="16" y="8"/>
                  </a:cubicBezTo>
                  <a:cubicBezTo>
                    <a:pt x="4" y="8"/>
                    <a:pt x="4" y="8"/>
                    <a:pt x="4" y="8"/>
                  </a:cubicBezTo>
                  <a:cubicBezTo>
                    <a:pt x="2" y="8"/>
                    <a:pt x="0" y="6"/>
                    <a:pt x="0" y="4"/>
                  </a:cubicBezTo>
                  <a:cubicBezTo>
                    <a:pt x="0" y="2"/>
                    <a:pt x="2" y="0"/>
                    <a:pt x="4" y="0"/>
                  </a:cubicBezTo>
                  <a:cubicBezTo>
                    <a:pt x="20" y="0"/>
                    <a:pt x="20" y="0"/>
                    <a:pt x="20" y="0"/>
                  </a:cubicBezTo>
                  <a:cubicBezTo>
                    <a:pt x="22" y="0"/>
                    <a:pt x="24" y="2"/>
                    <a:pt x="24" y="4"/>
                  </a:cubicBezTo>
                  <a:cubicBezTo>
                    <a:pt x="24" y="84"/>
                    <a:pt x="24" y="84"/>
                    <a:pt x="24" y="84"/>
                  </a:cubicBezTo>
                  <a:cubicBezTo>
                    <a:pt x="24" y="86"/>
                    <a:pt x="22" y="88"/>
                    <a:pt x="2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2" name="Freeform 1116"/>
            <p:cNvSpPr>
              <a:spLocks/>
            </p:cNvSpPr>
            <p:nvPr/>
          </p:nvSpPr>
          <p:spPr bwMode="auto">
            <a:xfrm>
              <a:off x="4240278" y="9582162"/>
              <a:ext cx="76201" cy="279400"/>
            </a:xfrm>
            <a:custGeom>
              <a:avLst/>
              <a:gdLst>
                <a:gd name="T0" fmla="*/ 4 w 24"/>
                <a:gd name="T1" fmla="*/ 88 h 88"/>
                <a:gd name="T2" fmla="*/ 0 w 24"/>
                <a:gd name="T3" fmla="*/ 84 h 88"/>
                <a:gd name="T4" fmla="*/ 0 w 24"/>
                <a:gd name="T5" fmla="*/ 4 h 88"/>
                <a:gd name="T6" fmla="*/ 4 w 24"/>
                <a:gd name="T7" fmla="*/ 0 h 88"/>
                <a:gd name="T8" fmla="*/ 20 w 24"/>
                <a:gd name="T9" fmla="*/ 0 h 88"/>
                <a:gd name="T10" fmla="*/ 24 w 24"/>
                <a:gd name="T11" fmla="*/ 4 h 88"/>
                <a:gd name="T12" fmla="*/ 20 w 24"/>
                <a:gd name="T13" fmla="*/ 8 h 88"/>
                <a:gd name="T14" fmla="*/ 8 w 24"/>
                <a:gd name="T15" fmla="*/ 8 h 88"/>
                <a:gd name="T16" fmla="*/ 8 w 24"/>
                <a:gd name="T17" fmla="*/ 84 h 88"/>
                <a:gd name="T18" fmla="*/ 4 w 24"/>
                <a:gd name="T1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8">
                  <a:moveTo>
                    <a:pt x="4" y="88"/>
                  </a:moveTo>
                  <a:cubicBezTo>
                    <a:pt x="2" y="88"/>
                    <a:pt x="0" y="86"/>
                    <a:pt x="0" y="84"/>
                  </a:cubicBezTo>
                  <a:cubicBezTo>
                    <a:pt x="0" y="4"/>
                    <a:pt x="0" y="4"/>
                    <a:pt x="0" y="4"/>
                  </a:cubicBezTo>
                  <a:cubicBezTo>
                    <a:pt x="0" y="2"/>
                    <a:pt x="2" y="0"/>
                    <a:pt x="4" y="0"/>
                  </a:cubicBezTo>
                  <a:cubicBezTo>
                    <a:pt x="20" y="0"/>
                    <a:pt x="20" y="0"/>
                    <a:pt x="20" y="0"/>
                  </a:cubicBezTo>
                  <a:cubicBezTo>
                    <a:pt x="22" y="0"/>
                    <a:pt x="24" y="2"/>
                    <a:pt x="24" y="4"/>
                  </a:cubicBezTo>
                  <a:cubicBezTo>
                    <a:pt x="24" y="6"/>
                    <a:pt x="22" y="8"/>
                    <a:pt x="20" y="8"/>
                  </a:cubicBezTo>
                  <a:cubicBezTo>
                    <a:pt x="8" y="8"/>
                    <a:pt x="8" y="8"/>
                    <a:pt x="8" y="8"/>
                  </a:cubicBezTo>
                  <a:cubicBezTo>
                    <a:pt x="8" y="84"/>
                    <a:pt x="8" y="84"/>
                    <a:pt x="8" y="84"/>
                  </a:cubicBezTo>
                  <a:cubicBezTo>
                    <a:pt x="8" y="86"/>
                    <a:pt x="6"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3" name="Freeform 1117"/>
            <p:cNvSpPr>
              <a:spLocks/>
            </p:cNvSpPr>
            <p:nvPr/>
          </p:nvSpPr>
          <p:spPr bwMode="auto">
            <a:xfrm>
              <a:off x="3935476" y="9832987"/>
              <a:ext cx="484191" cy="244475"/>
            </a:xfrm>
            <a:custGeom>
              <a:avLst/>
              <a:gdLst>
                <a:gd name="T0" fmla="*/ 148 w 152"/>
                <a:gd name="T1" fmla="*/ 77 h 77"/>
                <a:gd name="T2" fmla="*/ 4 w 152"/>
                <a:gd name="T3" fmla="*/ 77 h 77"/>
                <a:gd name="T4" fmla="*/ 0 w 152"/>
                <a:gd name="T5" fmla="*/ 75 h 77"/>
                <a:gd name="T6" fmla="*/ 1 w 152"/>
                <a:gd name="T7" fmla="*/ 71 h 77"/>
                <a:gd name="T8" fmla="*/ 49 w 152"/>
                <a:gd name="T9" fmla="*/ 3 h 77"/>
                <a:gd name="T10" fmla="*/ 54 w 152"/>
                <a:gd name="T11" fmla="*/ 2 h 77"/>
                <a:gd name="T12" fmla="*/ 55 w 152"/>
                <a:gd name="T13" fmla="*/ 7 h 77"/>
                <a:gd name="T14" fmla="*/ 12 w 152"/>
                <a:gd name="T15" fmla="*/ 69 h 77"/>
                <a:gd name="T16" fmla="*/ 140 w 152"/>
                <a:gd name="T17" fmla="*/ 69 h 77"/>
                <a:gd name="T18" fmla="*/ 97 w 152"/>
                <a:gd name="T19" fmla="*/ 7 h 77"/>
                <a:gd name="T20" fmla="*/ 98 w 152"/>
                <a:gd name="T21" fmla="*/ 2 h 77"/>
                <a:gd name="T22" fmla="*/ 103 w 152"/>
                <a:gd name="T23" fmla="*/ 3 h 77"/>
                <a:gd name="T24" fmla="*/ 151 w 152"/>
                <a:gd name="T25" fmla="*/ 71 h 77"/>
                <a:gd name="T26" fmla="*/ 152 w 152"/>
                <a:gd name="T27" fmla="*/ 75 h 77"/>
                <a:gd name="T28" fmla="*/ 148 w 152"/>
                <a:gd name="T2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77">
                  <a:moveTo>
                    <a:pt x="148" y="77"/>
                  </a:moveTo>
                  <a:cubicBezTo>
                    <a:pt x="4" y="77"/>
                    <a:pt x="4" y="77"/>
                    <a:pt x="4" y="77"/>
                  </a:cubicBezTo>
                  <a:cubicBezTo>
                    <a:pt x="3" y="77"/>
                    <a:pt x="1" y="76"/>
                    <a:pt x="0" y="75"/>
                  </a:cubicBezTo>
                  <a:cubicBezTo>
                    <a:pt x="0" y="74"/>
                    <a:pt x="0" y="72"/>
                    <a:pt x="1" y="71"/>
                  </a:cubicBezTo>
                  <a:cubicBezTo>
                    <a:pt x="49" y="3"/>
                    <a:pt x="49" y="3"/>
                    <a:pt x="49" y="3"/>
                  </a:cubicBezTo>
                  <a:cubicBezTo>
                    <a:pt x="50" y="1"/>
                    <a:pt x="52" y="0"/>
                    <a:pt x="54" y="2"/>
                  </a:cubicBezTo>
                  <a:cubicBezTo>
                    <a:pt x="56" y="3"/>
                    <a:pt x="57" y="6"/>
                    <a:pt x="55" y="7"/>
                  </a:cubicBezTo>
                  <a:cubicBezTo>
                    <a:pt x="12" y="69"/>
                    <a:pt x="12" y="69"/>
                    <a:pt x="12" y="69"/>
                  </a:cubicBezTo>
                  <a:cubicBezTo>
                    <a:pt x="140" y="69"/>
                    <a:pt x="140" y="69"/>
                    <a:pt x="140" y="69"/>
                  </a:cubicBezTo>
                  <a:cubicBezTo>
                    <a:pt x="97" y="7"/>
                    <a:pt x="97" y="7"/>
                    <a:pt x="97" y="7"/>
                  </a:cubicBezTo>
                  <a:cubicBezTo>
                    <a:pt x="95" y="6"/>
                    <a:pt x="96" y="3"/>
                    <a:pt x="98" y="2"/>
                  </a:cubicBezTo>
                  <a:cubicBezTo>
                    <a:pt x="100" y="0"/>
                    <a:pt x="102" y="1"/>
                    <a:pt x="103" y="3"/>
                  </a:cubicBezTo>
                  <a:cubicBezTo>
                    <a:pt x="151" y="71"/>
                    <a:pt x="151" y="71"/>
                    <a:pt x="151" y="71"/>
                  </a:cubicBezTo>
                  <a:cubicBezTo>
                    <a:pt x="152" y="72"/>
                    <a:pt x="152" y="74"/>
                    <a:pt x="152" y="75"/>
                  </a:cubicBezTo>
                  <a:cubicBezTo>
                    <a:pt x="151" y="76"/>
                    <a:pt x="149" y="77"/>
                    <a:pt x="148"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grpSp>
        <p:nvGrpSpPr>
          <p:cNvPr id="30" name="Group 29"/>
          <p:cNvGrpSpPr/>
          <p:nvPr/>
        </p:nvGrpSpPr>
        <p:grpSpPr>
          <a:xfrm>
            <a:off x="1518050" y="1907427"/>
            <a:ext cx="412922" cy="412065"/>
            <a:chOff x="4981576" y="3830638"/>
            <a:chExt cx="765176" cy="763588"/>
          </a:xfrm>
          <a:solidFill>
            <a:schemeClr val="accent1"/>
          </a:solidFill>
        </p:grpSpPr>
        <p:sp>
          <p:nvSpPr>
            <p:cNvPr id="31"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2" name="Freeform 872"/>
            <p:cNvSpPr>
              <a:spLocks/>
            </p:cNvSpPr>
            <p:nvPr/>
          </p:nvSpPr>
          <p:spPr bwMode="auto">
            <a:xfrm>
              <a:off x="5160964" y="3830638"/>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grpSp>
        <p:nvGrpSpPr>
          <p:cNvPr id="33" name="Group 32"/>
          <p:cNvGrpSpPr/>
          <p:nvPr/>
        </p:nvGrpSpPr>
        <p:grpSpPr>
          <a:xfrm>
            <a:off x="2274503" y="1907427"/>
            <a:ext cx="412922" cy="412065"/>
            <a:chOff x="2787401" y="3540697"/>
            <a:chExt cx="311959" cy="311312"/>
          </a:xfrm>
        </p:grpSpPr>
        <p:sp>
          <p:nvSpPr>
            <p:cNvPr id="34" name="Freeform 875"/>
            <p:cNvSpPr>
              <a:spLocks/>
            </p:cNvSpPr>
            <p:nvPr/>
          </p:nvSpPr>
          <p:spPr bwMode="auto">
            <a:xfrm>
              <a:off x="2787401" y="3600241"/>
              <a:ext cx="311959" cy="251768"/>
            </a:xfrm>
            <a:custGeom>
              <a:avLst/>
              <a:gdLst>
                <a:gd name="T0" fmla="*/ 228 w 240"/>
                <a:gd name="T1" fmla="*/ 194 h 194"/>
                <a:gd name="T2" fmla="*/ 12 w 240"/>
                <a:gd name="T3" fmla="*/ 194 h 194"/>
                <a:gd name="T4" fmla="*/ 0 w 240"/>
                <a:gd name="T5" fmla="*/ 182 h 194"/>
                <a:gd name="T6" fmla="*/ 0 w 240"/>
                <a:gd name="T7" fmla="*/ 167 h 194"/>
                <a:gd name="T8" fmla="*/ 2 w 240"/>
                <a:gd name="T9" fmla="*/ 163 h 194"/>
                <a:gd name="T10" fmla="*/ 80 w 240"/>
                <a:gd name="T11" fmla="*/ 121 h 194"/>
                <a:gd name="T12" fmla="*/ 86 w 240"/>
                <a:gd name="T13" fmla="*/ 117 h 194"/>
                <a:gd name="T14" fmla="*/ 81 w 240"/>
                <a:gd name="T15" fmla="*/ 116 h 194"/>
                <a:gd name="T16" fmla="*/ 35 w 240"/>
                <a:gd name="T17" fmla="*/ 109 h 194"/>
                <a:gd name="T18" fmla="*/ 32 w 240"/>
                <a:gd name="T19" fmla="*/ 106 h 194"/>
                <a:gd name="T20" fmla="*/ 34 w 240"/>
                <a:gd name="T21" fmla="*/ 102 h 194"/>
                <a:gd name="T22" fmla="*/ 60 w 240"/>
                <a:gd name="T23" fmla="*/ 6 h 194"/>
                <a:gd name="T24" fmla="*/ 64 w 240"/>
                <a:gd name="T25" fmla="*/ 2 h 194"/>
                <a:gd name="T26" fmla="*/ 64 w 240"/>
                <a:gd name="T27" fmla="*/ 2 h 194"/>
                <a:gd name="T28" fmla="*/ 68 w 240"/>
                <a:gd name="T29" fmla="*/ 6 h 194"/>
                <a:gd name="T30" fmla="*/ 45 w 240"/>
                <a:gd name="T31" fmla="*/ 102 h 194"/>
                <a:gd name="T32" fmla="*/ 82 w 240"/>
                <a:gd name="T33" fmla="*/ 108 h 194"/>
                <a:gd name="T34" fmla="*/ 96 w 240"/>
                <a:gd name="T35" fmla="*/ 117 h 194"/>
                <a:gd name="T36" fmla="*/ 84 w 240"/>
                <a:gd name="T37" fmla="*/ 128 h 194"/>
                <a:gd name="T38" fmla="*/ 8 w 240"/>
                <a:gd name="T39" fmla="*/ 169 h 194"/>
                <a:gd name="T40" fmla="*/ 8 w 240"/>
                <a:gd name="T41" fmla="*/ 182 h 194"/>
                <a:gd name="T42" fmla="*/ 12 w 240"/>
                <a:gd name="T43" fmla="*/ 186 h 194"/>
                <a:gd name="T44" fmla="*/ 228 w 240"/>
                <a:gd name="T45" fmla="*/ 186 h 194"/>
                <a:gd name="T46" fmla="*/ 232 w 240"/>
                <a:gd name="T47" fmla="*/ 182 h 194"/>
                <a:gd name="T48" fmla="*/ 232 w 240"/>
                <a:gd name="T49" fmla="*/ 169 h 194"/>
                <a:gd name="T50" fmla="*/ 156 w 240"/>
                <a:gd name="T51" fmla="*/ 128 h 194"/>
                <a:gd name="T52" fmla="*/ 144 w 240"/>
                <a:gd name="T53" fmla="*/ 117 h 194"/>
                <a:gd name="T54" fmla="*/ 158 w 240"/>
                <a:gd name="T55" fmla="*/ 108 h 194"/>
                <a:gd name="T56" fmla="*/ 195 w 240"/>
                <a:gd name="T57" fmla="*/ 102 h 194"/>
                <a:gd name="T58" fmla="*/ 172 w 240"/>
                <a:gd name="T59" fmla="*/ 4 h 194"/>
                <a:gd name="T60" fmla="*/ 176 w 240"/>
                <a:gd name="T61" fmla="*/ 0 h 194"/>
                <a:gd name="T62" fmla="*/ 176 w 240"/>
                <a:gd name="T63" fmla="*/ 0 h 194"/>
                <a:gd name="T64" fmla="*/ 180 w 240"/>
                <a:gd name="T65" fmla="*/ 4 h 194"/>
                <a:gd name="T66" fmla="*/ 206 w 240"/>
                <a:gd name="T67" fmla="*/ 102 h 194"/>
                <a:gd name="T68" fmla="*/ 208 w 240"/>
                <a:gd name="T69" fmla="*/ 106 h 194"/>
                <a:gd name="T70" fmla="*/ 205 w 240"/>
                <a:gd name="T71" fmla="*/ 109 h 194"/>
                <a:gd name="T72" fmla="*/ 159 w 240"/>
                <a:gd name="T73" fmla="*/ 116 h 194"/>
                <a:gd name="T74" fmla="*/ 154 w 240"/>
                <a:gd name="T75" fmla="*/ 117 h 194"/>
                <a:gd name="T76" fmla="*/ 160 w 240"/>
                <a:gd name="T77" fmla="*/ 121 h 194"/>
                <a:gd name="T78" fmla="*/ 238 w 240"/>
                <a:gd name="T79" fmla="*/ 163 h 194"/>
                <a:gd name="T80" fmla="*/ 240 w 240"/>
                <a:gd name="T81" fmla="*/ 167 h 194"/>
                <a:gd name="T82" fmla="*/ 240 w 240"/>
                <a:gd name="T83" fmla="*/ 182 h 194"/>
                <a:gd name="T84" fmla="*/ 228 w 240"/>
                <a:gd name="T8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0" h="194">
                  <a:moveTo>
                    <a:pt x="228" y="194"/>
                  </a:moveTo>
                  <a:cubicBezTo>
                    <a:pt x="12" y="194"/>
                    <a:pt x="12" y="194"/>
                    <a:pt x="12" y="194"/>
                  </a:cubicBezTo>
                  <a:cubicBezTo>
                    <a:pt x="5" y="194"/>
                    <a:pt x="0" y="189"/>
                    <a:pt x="0" y="182"/>
                  </a:cubicBezTo>
                  <a:cubicBezTo>
                    <a:pt x="0" y="167"/>
                    <a:pt x="0" y="167"/>
                    <a:pt x="0" y="167"/>
                  </a:cubicBezTo>
                  <a:cubicBezTo>
                    <a:pt x="0" y="165"/>
                    <a:pt x="1" y="164"/>
                    <a:pt x="2" y="163"/>
                  </a:cubicBezTo>
                  <a:cubicBezTo>
                    <a:pt x="80" y="121"/>
                    <a:pt x="80" y="121"/>
                    <a:pt x="80" y="121"/>
                  </a:cubicBezTo>
                  <a:cubicBezTo>
                    <a:pt x="83" y="119"/>
                    <a:pt x="85" y="118"/>
                    <a:pt x="86" y="117"/>
                  </a:cubicBezTo>
                  <a:cubicBezTo>
                    <a:pt x="85" y="116"/>
                    <a:pt x="83" y="116"/>
                    <a:pt x="81" y="116"/>
                  </a:cubicBezTo>
                  <a:cubicBezTo>
                    <a:pt x="35" y="109"/>
                    <a:pt x="35" y="109"/>
                    <a:pt x="35" y="109"/>
                  </a:cubicBezTo>
                  <a:cubicBezTo>
                    <a:pt x="34" y="109"/>
                    <a:pt x="32" y="107"/>
                    <a:pt x="32" y="106"/>
                  </a:cubicBezTo>
                  <a:cubicBezTo>
                    <a:pt x="32" y="104"/>
                    <a:pt x="32" y="103"/>
                    <a:pt x="34" y="102"/>
                  </a:cubicBezTo>
                  <a:cubicBezTo>
                    <a:pt x="59" y="84"/>
                    <a:pt x="60" y="7"/>
                    <a:pt x="60" y="6"/>
                  </a:cubicBezTo>
                  <a:cubicBezTo>
                    <a:pt x="60" y="4"/>
                    <a:pt x="62" y="2"/>
                    <a:pt x="64" y="2"/>
                  </a:cubicBezTo>
                  <a:cubicBezTo>
                    <a:pt x="64" y="2"/>
                    <a:pt x="64" y="2"/>
                    <a:pt x="64" y="2"/>
                  </a:cubicBezTo>
                  <a:cubicBezTo>
                    <a:pt x="66" y="2"/>
                    <a:pt x="68" y="4"/>
                    <a:pt x="68" y="6"/>
                  </a:cubicBezTo>
                  <a:cubicBezTo>
                    <a:pt x="68" y="9"/>
                    <a:pt x="67" y="76"/>
                    <a:pt x="45" y="102"/>
                  </a:cubicBezTo>
                  <a:cubicBezTo>
                    <a:pt x="82" y="108"/>
                    <a:pt x="82" y="108"/>
                    <a:pt x="82" y="108"/>
                  </a:cubicBezTo>
                  <a:cubicBezTo>
                    <a:pt x="83" y="108"/>
                    <a:pt x="96" y="110"/>
                    <a:pt x="96" y="117"/>
                  </a:cubicBezTo>
                  <a:cubicBezTo>
                    <a:pt x="96" y="120"/>
                    <a:pt x="92" y="123"/>
                    <a:pt x="84" y="128"/>
                  </a:cubicBezTo>
                  <a:cubicBezTo>
                    <a:pt x="8" y="169"/>
                    <a:pt x="8" y="169"/>
                    <a:pt x="8" y="169"/>
                  </a:cubicBezTo>
                  <a:cubicBezTo>
                    <a:pt x="8" y="182"/>
                    <a:pt x="8" y="182"/>
                    <a:pt x="8" y="182"/>
                  </a:cubicBezTo>
                  <a:cubicBezTo>
                    <a:pt x="8" y="184"/>
                    <a:pt x="10" y="186"/>
                    <a:pt x="12" y="186"/>
                  </a:cubicBezTo>
                  <a:cubicBezTo>
                    <a:pt x="228" y="186"/>
                    <a:pt x="228" y="186"/>
                    <a:pt x="228" y="186"/>
                  </a:cubicBezTo>
                  <a:cubicBezTo>
                    <a:pt x="230" y="186"/>
                    <a:pt x="232" y="184"/>
                    <a:pt x="232" y="182"/>
                  </a:cubicBezTo>
                  <a:cubicBezTo>
                    <a:pt x="232" y="169"/>
                    <a:pt x="232" y="169"/>
                    <a:pt x="232" y="169"/>
                  </a:cubicBezTo>
                  <a:cubicBezTo>
                    <a:pt x="156" y="128"/>
                    <a:pt x="156" y="128"/>
                    <a:pt x="156" y="128"/>
                  </a:cubicBezTo>
                  <a:cubicBezTo>
                    <a:pt x="148" y="123"/>
                    <a:pt x="144" y="120"/>
                    <a:pt x="144" y="117"/>
                  </a:cubicBezTo>
                  <a:cubicBezTo>
                    <a:pt x="144" y="110"/>
                    <a:pt x="157" y="108"/>
                    <a:pt x="158" y="108"/>
                  </a:cubicBezTo>
                  <a:cubicBezTo>
                    <a:pt x="195" y="102"/>
                    <a:pt x="195" y="102"/>
                    <a:pt x="195" y="102"/>
                  </a:cubicBezTo>
                  <a:cubicBezTo>
                    <a:pt x="173" y="75"/>
                    <a:pt x="172" y="8"/>
                    <a:pt x="172" y="4"/>
                  </a:cubicBezTo>
                  <a:cubicBezTo>
                    <a:pt x="172" y="2"/>
                    <a:pt x="174" y="0"/>
                    <a:pt x="176" y="0"/>
                  </a:cubicBezTo>
                  <a:cubicBezTo>
                    <a:pt x="176" y="0"/>
                    <a:pt x="176" y="0"/>
                    <a:pt x="176" y="0"/>
                  </a:cubicBezTo>
                  <a:cubicBezTo>
                    <a:pt x="178" y="0"/>
                    <a:pt x="180" y="2"/>
                    <a:pt x="180" y="4"/>
                  </a:cubicBezTo>
                  <a:cubicBezTo>
                    <a:pt x="180" y="5"/>
                    <a:pt x="181" y="84"/>
                    <a:pt x="206" y="102"/>
                  </a:cubicBezTo>
                  <a:cubicBezTo>
                    <a:pt x="208" y="103"/>
                    <a:pt x="208" y="104"/>
                    <a:pt x="208" y="106"/>
                  </a:cubicBezTo>
                  <a:cubicBezTo>
                    <a:pt x="208" y="107"/>
                    <a:pt x="206" y="109"/>
                    <a:pt x="205" y="109"/>
                  </a:cubicBezTo>
                  <a:cubicBezTo>
                    <a:pt x="159" y="116"/>
                    <a:pt x="159" y="116"/>
                    <a:pt x="159" y="116"/>
                  </a:cubicBezTo>
                  <a:cubicBezTo>
                    <a:pt x="157" y="116"/>
                    <a:pt x="155" y="116"/>
                    <a:pt x="154" y="117"/>
                  </a:cubicBezTo>
                  <a:cubicBezTo>
                    <a:pt x="155" y="118"/>
                    <a:pt x="157" y="119"/>
                    <a:pt x="160" y="121"/>
                  </a:cubicBezTo>
                  <a:cubicBezTo>
                    <a:pt x="238" y="163"/>
                    <a:pt x="238" y="163"/>
                    <a:pt x="238" y="163"/>
                  </a:cubicBezTo>
                  <a:cubicBezTo>
                    <a:pt x="239" y="164"/>
                    <a:pt x="240" y="165"/>
                    <a:pt x="240" y="167"/>
                  </a:cubicBezTo>
                  <a:cubicBezTo>
                    <a:pt x="240" y="182"/>
                    <a:pt x="240" y="182"/>
                    <a:pt x="240" y="182"/>
                  </a:cubicBezTo>
                  <a:cubicBezTo>
                    <a:pt x="240" y="189"/>
                    <a:pt x="235" y="194"/>
                    <a:pt x="228" y="1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35" name="Freeform 876"/>
            <p:cNvSpPr>
              <a:spLocks/>
            </p:cNvSpPr>
            <p:nvPr/>
          </p:nvSpPr>
          <p:spPr bwMode="auto">
            <a:xfrm>
              <a:off x="2865714" y="3540697"/>
              <a:ext cx="155980" cy="72488"/>
            </a:xfrm>
            <a:custGeom>
              <a:avLst/>
              <a:gdLst>
                <a:gd name="T0" fmla="*/ 4 w 120"/>
                <a:gd name="T1" fmla="*/ 56 h 56"/>
                <a:gd name="T2" fmla="*/ 3 w 120"/>
                <a:gd name="T3" fmla="*/ 56 h 56"/>
                <a:gd name="T4" fmla="*/ 0 w 120"/>
                <a:gd name="T5" fmla="*/ 51 h 56"/>
                <a:gd name="T6" fmla="*/ 60 w 120"/>
                <a:gd name="T7" fmla="*/ 0 h 56"/>
                <a:gd name="T8" fmla="*/ 120 w 120"/>
                <a:gd name="T9" fmla="*/ 50 h 56"/>
                <a:gd name="T10" fmla="*/ 117 w 120"/>
                <a:gd name="T11" fmla="*/ 54 h 56"/>
                <a:gd name="T12" fmla="*/ 112 w 120"/>
                <a:gd name="T13" fmla="*/ 51 h 56"/>
                <a:gd name="T14" fmla="*/ 60 w 120"/>
                <a:gd name="T15" fmla="*/ 8 h 56"/>
                <a:gd name="T16" fmla="*/ 8 w 120"/>
                <a:gd name="T17" fmla="*/ 53 h 56"/>
                <a:gd name="T18" fmla="*/ 4 w 120"/>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56">
                  <a:moveTo>
                    <a:pt x="4" y="56"/>
                  </a:moveTo>
                  <a:cubicBezTo>
                    <a:pt x="4" y="56"/>
                    <a:pt x="4" y="56"/>
                    <a:pt x="3" y="56"/>
                  </a:cubicBezTo>
                  <a:cubicBezTo>
                    <a:pt x="1" y="56"/>
                    <a:pt x="0" y="53"/>
                    <a:pt x="0" y="51"/>
                  </a:cubicBezTo>
                  <a:cubicBezTo>
                    <a:pt x="5" y="22"/>
                    <a:pt x="31" y="0"/>
                    <a:pt x="60" y="0"/>
                  </a:cubicBezTo>
                  <a:cubicBezTo>
                    <a:pt x="90" y="0"/>
                    <a:pt x="115" y="21"/>
                    <a:pt x="120" y="50"/>
                  </a:cubicBezTo>
                  <a:cubicBezTo>
                    <a:pt x="120" y="52"/>
                    <a:pt x="119" y="54"/>
                    <a:pt x="117" y="54"/>
                  </a:cubicBezTo>
                  <a:cubicBezTo>
                    <a:pt x="115" y="55"/>
                    <a:pt x="112" y="53"/>
                    <a:pt x="112" y="51"/>
                  </a:cubicBezTo>
                  <a:cubicBezTo>
                    <a:pt x="108" y="26"/>
                    <a:pt x="86" y="8"/>
                    <a:pt x="60" y="8"/>
                  </a:cubicBezTo>
                  <a:cubicBezTo>
                    <a:pt x="35" y="8"/>
                    <a:pt x="12" y="27"/>
                    <a:pt x="8" y="53"/>
                  </a:cubicBezTo>
                  <a:cubicBezTo>
                    <a:pt x="8" y="55"/>
                    <a:pt x="6" y="56"/>
                    <a:pt x="4"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Tree>
    <p:extLst>
      <p:ext uri="{BB962C8B-B14F-4D97-AF65-F5344CB8AC3E}">
        <p14:creationId xmlns:p14="http://schemas.microsoft.com/office/powerpoint/2010/main" val="52288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8458324" cy="701731"/>
          </a:xfrm>
        </p:spPr>
        <p:txBody>
          <a:bodyPr/>
          <a:lstStyle/>
          <a:p>
            <a:r>
              <a:rPr lang="fr-FR" b="1" dirty="0"/>
              <a:t>The problem </a:t>
            </a:r>
            <a:r>
              <a:rPr lang="fr-FR" b="1" dirty="0" smtClean="0"/>
              <a:t>we want </a:t>
            </a:r>
            <a:r>
              <a:rPr lang="fr-FR" b="1" dirty="0">
                <a:solidFill>
                  <a:schemeClr val="accent1"/>
                </a:solidFill>
              </a:rPr>
              <a:t>to solve</a:t>
            </a:r>
          </a:p>
        </p:txBody>
      </p:sp>
      <p:pic>
        <p:nvPicPr>
          <p:cNvPr id="5" name="Picture 4"/>
          <p:cNvPicPr>
            <a:picLocks noChangeAspect="1"/>
          </p:cNvPicPr>
          <p:nvPr/>
        </p:nvPicPr>
        <p:blipFill>
          <a:blip r:embed="rId2"/>
          <a:stretch>
            <a:fillRect/>
          </a:stretch>
        </p:blipFill>
        <p:spPr>
          <a:xfrm>
            <a:off x="1038225" y="1885948"/>
            <a:ext cx="1114425" cy="1114425"/>
          </a:xfrm>
          <a:prstGeom prst="rect">
            <a:avLst/>
          </a:prstGeom>
        </p:spPr>
      </p:pic>
      <p:pic>
        <p:nvPicPr>
          <p:cNvPr id="12" name="Picture 11"/>
          <p:cNvPicPr>
            <a:picLocks noChangeAspect="1"/>
          </p:cNvPicPr>
          <p:nvPr/>
        </p:nvPicPr>
        <p:blipFill>
          <a:blip r:embed="rId2"/>
          <a:stretch>
            <a:fillRect/>
          </a:stretch>
        </p:blipFill>
        <p:spPr>
          <a:xfrm>
            <a:off x="2152650" y="1892691"/>
            <a:ext cx="1114425" cy="1114425"/>
          </a:xfrm>
          <a:prstGeom prst="rect">
            <a:avLst/>
          </a:prstGeom>
        </p:spPr>
      </p:pic>
      <p:pic>
        <p:nvPicPr>
          <p:cNvPr id="13" name="Picture 12"/>
          <p:cNvPicPr>
            <a:picLocks noChangeAspect="1"/>
          </p:cNvPicPr>
          <p:nvPr/>
        </p:nvPicPr>
        <p:blipFill>
          <a:blip r:embed="rId2"/>
          <a:stretch>
            <a:fillRect/>
          </a:stretch>
        </p:blipFill>
        <p:spPr>
          <a:xfrm>
            <a:off x="3267075" y="1885948"/>
            <a:ext cx="1114425" cy="1114425"/>
          </a:xfrm>
          <a:prstGeom prst="rect">
            <a:avLst/>
          </a:prstGeom>
        </p:spPr>
      </p:pic>
      <p:pic>
        <p:nvPicPr>
          <p:cNvPr id="14" name="Picture 13"/>
          <p:cNvPicPr>
            <a:picLocks noChangeAspect="1"/>
          </p:cNvPicPr>
          <p:nvPr/>
        </p:nvPicPr>
        <p:blipFill>
          <a:blip r:embed="rId2"/>
          <a:stretch>
            <a:fillRect/>
          </a:stretch>
        </p:blipFill>
        <p:spPr>
          <a:xfrm>
            <a:off x="4257675" y="1885948"/>
            <a:ext cx="1114425" cy="1114425"/>
          </a:xfrm>
          <a:prstGeom prst="rect">
            <a:avLst/>
          </a:prstGeom>
          <a:noFill/>
        </p:spPr>
      </p:pic>
      <p:sp>
        <p:nvSpPr>
          <p:cNvPr id="15" name="TextBox 14"/>
          <p:cNvSpPr txBox="1"/>
          <p:nvPr/>
        </p:nvSpPr>
        <p:spPr>
          <a:xfrm>
            <a:off x="2437606" y="1383738"/>
            <a:ext cx="1487488" cy="461665"/>
          </a:xfrm>
          <a:prstGeom prst="rect">
            <a:avLst/>
          </a:prstGeom>
          <a:noFill/>
        </p:spPr>
        <p:txBody>
          <a:bodyPr wrap="square" lIns="0" rtlCol="0">
            <a:spAutoFit/>
          </a:bodyPr>
          <a:lstStyle/>
          <a:p>
            <a:pPr algn="ctr">
              <a:lnSpc>
                <a:spcPct val="120000"/>
              </a:lnSpc>
            </a:pPr>
            <a:r>
              <a:rPr lang="fr-FR" sz="2000" dirty="0" smtClean="0">
                <a:latin typeface="Helvetica Neue Thin" charset="0"/>
                <a:ea typeface="Helvetica Neue Thin" charset="0"/>
                <a:cs typeface="Helvetica Neue Thin" charset="0"/>
              </a:rPr>
              <a:t>INDIVIDUALS</a:t>
            </a:r>
            <a:endParaRPr lang="fr-FR" sz="2000" dirty="0">
              <a:latin typeface="Helvetica Neue Thin" charset="0"/>
              <a:ea typeface="Helvetica Neue Thin" charset="0"/>
              <a:cs typeface="Helvetica Neue Thin" charset="0"/>
            </a:endParaRPr>
          </a:p>
        </p:txBody>
      </p:sp>
      <p:sp>
        <p:nvSpPr>
          <p:cNvPr id="16" name="TextBox 15"/>
          <p:cNvSpPr txBox="1"/>
          <p:nvPr/>
        </p:nvSpPr>
        <p:spPr>
          <a:xfrm>
            <a:off x="-157957" y="4429335"/>
            <a:ext cx="1487488" cy="461665"/>
          </a:xfrm>
          <a:prstGeom prst="rect">
            <a:avLst/>
          </a:prstGeom>
          <a:noFill/>
        </p:spPr>
        <p:txBody>
          <a:bodyPr wrap="square" lIns="0" rtlCol="0">
            <a:spAutoFit/>
          </a:bodyPr>
          <a:lstStyle/>
          <a:p>
            <a:pPr algn="ctr">
              <a:lnSpc>
                <a:spcPct val="120000"/>
              </a:lnSpc>
            </a:pPr>
            <a:r>
              <a:rPr lang="fr-FR" sz="2000" dirty="0" smtClean="0">
                <a:latin typeface="Helvetica Neue Thin" charset="0"/>
                <a:ea typeface="Helvetica Neue Thin" charset="0"/>
                <a:cs typeface="Helvetica Neue Thin" charset="0"/>
              </a:rPr>
              <a:t>SNPS</a:t>
            </a:r>
            <a:endParaRPr lang="fr-FR" sz="2000" dirty="0">
              <a:latin typeface="Helvetica Neue Thin" charset="0"/>
              <a:ea typeface="Helvetica Neue Thin" charset="0"/>
              <a:cs typeface="Helvetica Neue Thin" charset="0"/>
            </a:endParaRPr>
          </a:p>
        </p:txBody>
      </p:sp>
      <p:pic>
        <p:nvPicPr>
          <p:cNvPr id="6" name="Picture 5"/>
          <p:cNvPicPr>
            <a:picLocks noChangeAspect="1"/>
          </p:cNvPicPr>
          <p:nvPr/>
        </p:nvPicPr>
        <p:blipFill>
          <a:blip r:embed="rId3"/>
          <a:stretch>
            <a:fillRect/>
          </a:stretch>
        </p:blipFill>
        <p:spPr>
          <a:xfrm>
            <a:off x="1181100" y="3040918"/>
            <a:ext cx="4000500" cy="3238500"/>
          </a:xfrm>
          <a:prstGeom prst="rect">
            <a:avLst/>
          </a:prstGeom>
        </p:spPr>
      </p:pic>
      <p:sp>
        <p:nvSpPr>
          <p:cNvPr id="18" name="TextBox 17"/>
          <p:cNvSpPr txBox="1"/>
          <p:nvPr/>
        </p:nvSpPr>
        <p:spPr>
          <a:xfrm>
            <a:off x="1476972" y="328566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2" name="TextBox 21"/>
          <p:cNvSpPr txBox="1"/>
          <p:nvPr/>
        </p:nvSpPr>
        <p:spPr>
          <a:xfrm>
            <a:off x="3732508" y="329335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3" name="TextBox 22"/>
          <p:cNvSpPr txBox="1"/>
          <p:nvPr/>
        </p:nvSpPr>
        <p:spPr>
          <a:xfrm>
            <a:off x="4647802" y="3984697"/>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4" name="TextBox 23"/>
          <p:cNvSpPr txBox="1"/>
          <p:nvPr/>
        </p:nvSpPr>
        <p:spPr>
          <a:xfrm>
            <a:off x="1463876" y="4714623"/>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5" name="TextBox 24"/>
          <p:cNvSpPr txBox="1"/>
          <p:nvPr/>
        </p:nvSpPr>
        <p:spPr>
          <a:xfrm>
            <a:off x="3713060" y="4711272"/>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26" name="TextBox 25"/>
          <p:cNvSpPr txBox="1"/>
          <p:nvPr/>
        </p:nvSpPr>
        <p:spPr>
          <a:xfrm>
            <a:off x="2515490" y="549317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0</a:t>
            </a:r>
          </a:p>
        </p:txBody>
      </p:sp>
      <p:sp>
        <p:nvSpPr>
          <p:cNvPr id="27" name="TextBox 26"/>
          <p:cNvSpPr txBox="1"/>
          <p:nvPr/>
        </p:nvSpPr>
        <p:spPr>
          <a:xfrm>
            <a:off x="2544262" y="3293356"/>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28" name="TextBox 27"/>
          <p:cNvSpPr txBox="1"/>
          <p:nvPr/>
        </p:nvSpPr>
        <p:spPr>
          <a:xfrm>
            <a:off x="4647802" y="3293356"/>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29" name="TextBox 28"/>
          <p:cNvSpPr txBox="1"/>
          <p:nvPr/>
        </p:nvSpPr>
        <p:spPr>
          <a:xfrm>
            <a:off x="2515490" y="4709100"/>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0" name="TextBox 29"/>
          <p:cNvSpPr txBox="1"/>
          <p:nvPr/>
        </p:nvSpPr>
        <p:spPr>
          <a:xfrm>
            <a:off x="2515685" y="3965497"/>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1" name="TextBox 30"/>
          <p:cNvSpPr txBox="1"/>
          <p:nvPr/>
        </p:nvSpPr>
        <p:spPr>
          <a:xfrm>
            <a:off x="3713060" y="3972671"/>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2" name="TextBox 31"/>
          <p:cNvSpPr txBox="1"/>
          <p:nvPr/>
        </p:nvSpPr>
        <p:spPr>
          <a:xfrm>
            <a:off x="1476972" y="3959973"/>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3" name="TextBox 32"/>
          <p:cNvSpPr txBox="1"/>
          <p:nvPr/>
        </p:nvSpPr>
        <p:spPr>
          <a:xfrm>
            <a:off x="1477167" y="5493172"/>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2</a:t>
            </a:r>
            <a:endParaRPr lang="fr-FR" sz="2000" b="1" dirty="0">
              <a:latin typeface="Helvetica Neue Thin" charset="0"/>
              <a:ea typeface="Helvetica Neue Thin" charset="0"/>
              <a:cs typeface="Helvetica Neue Thin" charset="0"/>
            </a:endParaRPr>
          </a:p>
        </p:txBody>
      </p:sp>
      <p:sp>
        <p:nvSpPr>
          <p:cNvPr id="34" name="TextBox 33"/>
          <p:cNvSpPr txBox="1"/>
          <p:nvPr/>
        </p:nvSpPr>
        <p:spPr>
          <a:xfrm>
            <a:off x="3713060" y="5495345"/>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35" name="TextBox 34"/>
          <p:cNvSpPr txBox="1"/>
          <p:nvPr/>
        </p:nvSpPr>
        <p:spPr>
          <a:xfrm>
            <a:off x="4647802" y="4739347"/>
            <a:ext cx="334169" cy="461665"/>
          </a:xfrm>
          <a:prstGeom prst="rect">
            <a:avLst/>
          </a:prstGeom>
          <a:noFill/>
        </p:spPr>
        <p:txBody>
          <a:bodyPr wrap="square" lIns="0" rtlCol="0">
            <a:spAutoFit/>
          </a:bodyPr>
          <a:lstStyle/>
          <a:p>
            <a:pPr algn="ctr">
              <a:lnSpc>
                <a:spcPct val="120000"/>
              </a:lnSpc>
            </a:pPr>
            <a:r>
              <a:rPr lang="fr-FR" sz="2000" b="1" dirty="0" smtClean="0">
                <a:latin typeface="Helvetica Neue Thin" charset="0"/>
                <a:ea typeface="Helvetica Neue Thin" charset="0"/>
                <a:cs typeface="Helvetica Neue Thin" charset="0"/>
              </a:rPr>
              <a:t>1</a:t>
            </a:r>
            <a:endParaRPr lang="fr-FR" sz="2000" b="1" dirty="0">
              <a:latin typeface="Helvetica Neue Thin" charset="0"/>
              <a:ea typeface="Helvetica Neue Thin" charset="0"/>
              <a:cs typeface="Helvetica Neue Thin" charset="0"/>
            </a:endParaRPr>
          </a:p>
        </p:txBody>
      </p:sp>
      <p:sp>
        <p:nvSpPr>
          <p:cNvPr id="36" name="TextBox 35"/>
          <p:cNvSpPr txBox="1"/>
          <p:nvPr/>
        </p:nvSpPr>
        <p:spPr>
          <a:xfrm>
            <a:off x="4647801" y="5512372"/>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2</a:t>
            </a:r>
          </a:p>
        </p:txBody>
      </p:sp>
      <p:sp>
        <p:nvSpPr>
          <p:cNvPr id="7" name="Right Arrow 6"/>
          <p:cNvSpPr/>
          <p:nvPr/>
        </p:nvSpPr>
        <p:spPr>
          <a:xfrm>
            <a:off x="5819775" y="3619500"/>
            <a:ext cx="1266825" cy="9620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704181" y="2598748"/>
            <a:ext cx="334169" cy="461665"/>
          </a:xfrm>
          <a:prstGeom prst="rect">
            <a:avLst/>
          </a:prstGeom>
          <a:noFill/>
        </p:spPr>
        <p:txBody>
          <a:bodyPr wrap="square" lIns="0" rtlCol="0">
            <a:spAutoFit/>
          </a:bodyPr>
          <a:lstStyle/>
          <a:p>
            <a:pPr algn="ctr">
              <a:lnSpc>
                <a:spcPct val="120000"/>
              </a:lnSpc>
            </a:pPr>
            <a:r>
              <a:rPr lang="fr-FR" sz="2000" b="1">
                <a:latin typeface="Helvetica Neue Thin" charset="0"/>
                <a:ea typeface="Helvetica Neue Thin" charset="0"/>
                <a:cs typeface="Helvetica Neue Thin" charset="0"/>
              </a:rPr>
              <a:t>A</a:t>
            </a:r>
            <a:endParaRPr lang="fr-FR" sz="2000" b="1" dirty="0">
              <a:latin typeface="Helvetica Neue Thin" charset="0"/>
              <a:ea typeface="Helvetica Neue Thin" charset="0"/>
              <a:cs typeface="Helvetica Neue Thin" charset="0"/>
            </a:endParaRPr>
          </a:p>
        </p:txBody>
      </p:sp>
      <p:sp>
        <p:nvSpPr>
          <p:cNvPr id="42" name="TextBox 41"/>
          <p:cNvSpPr txBox="1"/>
          <p:nvPr/>
        </p:nvSpPr>
        <p:spPr>
          <a:xfrm>
            <a:off x="2847181" y="2600588"/>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B</a:t>
            </a:r>
          </a:p>
        </p:txBody>
      </p:sp>
      <p:sp>
        <p:nvSpPr>
          <p:cNvPr id="8" name="Rectangle 7"/>
          <p:cNvSpPr/>
          <p:nvPr/>
        </p:nvSpPr>
        <p:spPr>
          <a:xfrm>
            <a:off x="3901487" y="2644584"/>
            <a:ext cx="356188" cy="369332"/>
          </a:xfrm>
          <a:prstGeom prst="rect">
            <a:avLst/>
          </a:prstGeom>
        </p:spPr>
        <p:txBody>
          <a:bodyPr wrap="none">
            <a:spAutoFit/>
          </a:bodyPr>
          <a:lstStyle/>
          <a:p>
            <a:r>
              <a:rPr lang="en-US" b="1" smtClean="0">
                <a:latin typeface="Helvetica Neue Thin" charset="0"/>
                <a:ea typeface="Helvetica Neue Thin" charset="0"/>
                <a:cs typeface="Helvetica Neue Thin" charset="0"/>
              </a:rPr>
              <a:t>C</a:t>
            </a:r>
            <a:endParaRPr lang="en-US" dirty="0"/>
          </a:p>
        </p:txBody>
      </p:sp>
      <p:sp>
        <p:nvSpPr>
          <p:cNvPr id="43" name="Rectangle 42"/>
          <p:cNvSpPr/>
          <p:nvPr/>
        </p:nvSpPr>
        <p:spPr>
          <a:xfrm>
            <a:off x="4923543" y="2651314"/>
            <a:ext cx="356188" cy="369332"/>
          </a:xfrm>
          <a:prstGeom prst="rect">
            <a:avLst/>
          </a:prstGeom>
        </p:spPr>
        <p:txBody>
          <a:bodyPr wrap="none">
            <a:spAutoFit/>
          </a:bodyPr>
          <a:lstStyle/>
          <a:p>
            <a:r>
              <a:rPr lang="en-US" b="1" smtClean="0">
                <a:latin typeface="Helvetica Neue Thin" charset="0"/>
                <a:ea typeface="Helvetica Neue Thin" charset="0"/>
                <a:cs typeface="Helvetica Neue Thin" charset="0"/>
              </a:rPr>
              <a:t>D</a:t>
            </a:r>
            <a:endParaRPr lang="en-US" dirty="0"/>
          </a:p>
        </p:txBody>
      </p:sp>
      <p:pic>
        <p:nvPicPr>
          <p:cNvPr id="44" name="Picture 43"/>
          <p:cNvPicPr>
            <a:picLocks noChangeAspect="1"/>
          </p:cNvPicPr>
          <p:nvPr/>
        </p:nvPicPr>
        <p:blipFill>
          <a:blip r:embed="rId2"/>
          <a:stretch>
            <a:fillRect/>
          </a:stretch>
        </p:blipFill>
        <p:spPr>
          <a:xfrm>
            <a:off x="7575946" y="2691074"/>
            <a:ext cx="1114425" cy="1114425"/>
          </a:xfrm>
          <a:prstGeom prst="rect">
            <a:avLst/>
          </a:prstGeom>
          <a:gradFill>
            <a:gsLst>
              <a:gs pos="65000">
                <a:srgbClr val="F26668"/>
              </a:gs>
              <a:gs pos="17000">
                <a:srgbClr val="FC995D"/>
              </a:gs>
              <a:gs pos="100000">
                <a:srgbClr val="F05D6A"/>
              </a:gs>
            </a:gsLst>
            <a:lin ang="5400000" scaled="1"/>
          </a:gradFill>
        </p:spPr>
      </p:pic>
      <p:pic>
        <p:nvPicPr>
          <p:cNvPr id="45" name="Picture 44"/>
          <p:cNvPicPr>
            <a:picLocks noChangeAspect="1"/>
          </p:cNvPicPr>
          <p:nvPr/>
        </p:nvPicPr>
        <p:blipFill>
          <a:blip r:embed="rId2"/>
          <a:stretch>
            <a:fillRect/>
          </a:stretch>
        </p:blipFill>
        <p:spPr>
          <a:xfrm>
            <a:off x="9337277" y="2691074"/>
            <a:ext cx="1114425" cy="1114425"/>
          </a:xfrm>
          <a:prstGeom prst="rect">
            <a:avLst/>
          </a:prstGeom>
          <a:solidFill>
            <a:srgbClr val="0070C0"/>
          </a:solidFill>
        </p:spPr>
      </p:pic>
      <p:pic>
        <p:nvPicPr>
          <p:cNvPr id="46" name="Picture 45"/>
          <p:cNvPicPr>
            <a:picLocks noChangeAspect="1"/>
          </p:cNvPicPr>
          <p:nvPr/>
        </p:nvPicPr>
        <p:blipFill>
          <a:blip r:embed="rId2"/>
          <a:stretch>
            <a:fillRect/>
          </a:stretch>
        </p:blipFill>
        <p:spPr>
          <a:xfrm>
            <a:off x="7594202" y="4073044"/>
            <a:ext cx="1096169" cy="1114425"/>
          </a:xfrm>
          <a:prstGeom prst="rect">
            <a:avLst/>
          </a:prstGeom>
          <a:gradFill>
            <a:gsLst>
              <a:gs pos="86000">
                <a:srgbClr val="FC995D"/>
              </a:gs>
              <a:gs pos="100000">
                <a:srgbClr val="F05D6A"/>
              </a:gs>
            </a:gsLst>
            <a:lin ang="5400000" scaled="1"/>
          </a:gradFill>
        </p:spPr>
      </p:pic>
      <p:pic>
        <p:nvPicPr>
          <p:cNvPr id="47" name="Picture 46"/>
          <p:cNvPicPr>
            <a:picLocks noChangeAspect="1"/>
          </p:cNvPicPr>
          <p:nvPr/>
        </p:nvPicPr>
        <p:blipFill>
          <a:blip r:embed="rId2"/>
          <a:stretch>
            <a:fillRect/>
          </a:stretch>
        </p:blipFill>
        <p:spPr>
          <a:xfrm>
            <a:off x="9337276" y="4070944"/>
            <a:ext cx="1114425" cy="1114425"/>
          </a:xfrm>
          <a:prstGeom prst="rect">
            <a:avLst/>
          </a:prstGeom>
          <a:solidFill>
            <a:schemeClr val="accent1"/>
          </a:solidFill>
        </p:spPr>
      </p:pic>
      <p:sp>
        <p:nvSpPr>
          <p:cNvPr id="48" name="TextBox 47"/>
          <p:cNvSpPr txBox="1"/>
          <p:nvPr/>
        </p:nvSpPr>
        <p:spPr>
          <a:xfrm>
            <a:off x="8690371" y="3403873"/>
            <a:ext cx="334169" cy="461665"/>
          </a:xfrm>
          <a:prstGeom prst="rect">
            <a:avLst/>
          </a:prstGeom>
          <a:noFill/>
        </p:spPr>
        <p:txBody>
          <a:bodyPr wrap="square" lIns="0" rtlCol="0">
            <a:spAutoFit/>
          </a:bodyPr>
          <a:lstStyle/>
          <a:p>
            <a:pPr algn="ctr">
              <a:lnSpc>
                <a:spcPct val="120000"/>
              </a:lnSpc>
            </a:pPr>
            <a:r>
              <a:rPr lang="fr-FR" sz="2000" b="1">
                <a:latin typeface="Helvetica Neue Thin" charset="0"/>
                <a:ea typeface="Helvetica Neue Thin" charset="0"/>
                <a:cs typeface="Helvetica Neue Thin" charset="0"/>
              </a:rPr>
              <a:t>A</a:t>
            </a:r>
            <a:endParaRPr lang="fr-FR" sz="2000" b="1" dirty="0">
              <a:latin typeface="Helvetica Neue Thin" charset="0"/>
              <a:ea typeface="Helvetica Neue Thin" charset="0"/>
              <a:cs typeface="Helvetica Neue Thin" charset="0"/>
            </a:endParaRPr>
          </a:p>
        </p:txBody>
      </p:sp>
      <p:sp>
        <p:nvSpPr>
          <p:cNvPr id="49" name="TextBox 48"/>
          <p:cNvSpPr txBox="1"/>
          <p:nvPr/>
        </p:nvSpPr>
        <p:spPr>
          <a:xfrm>
            <a:off x="10451701" y="3403873"/>
            <a:ext cx="334169" cy="461665"/>
          </a:xfrm>
          <a:prstGeom prst="rect">
            <a:avLst/>
          </a:prstGeom>
          <a:noFill/>
        </p:spPr>
        <p:txBody>
          <a:bodyPr wrap="square" lIns="0" rtlCol="0">
            <a:spAutoFit/>
          </a:bodyPr>
          <a:lstStyle/>
          <a:p>
            <a:pPr algn="ctr">
              <a:lnSpc>
                <a:spcPct val="120000"/>
              </a:lnSpc>
            </a:pPr>
            <a:r>
              <a:rPr lang="fr-FR" sz="2000" b="1" dirty="0">
                <a:latin typeface="Helvetica Neue Thin" charset="0"/>
                <a:ea typeface="Helvetica Neue Thin" charset="0"/>
                <a:cs typeface="Helvetica Neue Thin" charset="0"/>
              </a:rPr>
              <a:t>B</a:t>
            </a:r>
          </a:p>
        </p:txBody>
      </p:sp>
      <p:sp>
        <p:nvSpPr>
          <p:cNvPr id="50" name="Rectangle 49"/>
          <p:cNvSpPr/>
          <p:nvPr/>
        </p:nvSpPr>
        <p:spPr>
          <a:xfrm>
            <a:off x="8666763" y="4811187"/>
            <a:ext cx="356188" cy="369332"/>
          </a:xfrm>
          <a:prstGeom prst="rect">
            <a:avLst/>
          </a:prstGeom>
        </p:spPr>
        <p:txBody>
          <a:bodyPr wrap="none">
            <a:spAutoFit/>
          </a:bodyPr>
          <a:lstStyle/>
          <a:p>
            <a:r>
              <a:rPr lang="en-US" b="1" smtClean="0">
                <a:latin typeface="Helvetica Neue Thin" charset="0"/>
                <a:ea typeface="Helvetica Neue Thin" charset="0"/>
                <a:cs typeface="Helvetica Neue Thin" charset="0"/>
              </a:rPr>
              <a:t>C</a:t>
            </a:r>
            <a:endParaRPr lang="en-US" dirty="0"/>
          </a:p>
        </p:txBody>
      </p:sp>
      <p:sp>
        <p:nvSpPr>
          <p:cNvPr id="51" name="Rectangle 50"/>
          <p:cNvSpPr/>
          <p:nvPr/>
        </p:nvSpPr>
        <p:spPr>
          <a:xfrm>
            <a:off x="10440691" y="4831680"/>
            <a:ext cx="356188" cy="369332"/>
          </a:xfrm>
          <a:prstGeom prst="rect">
            <a:avLst/>
          </a:prstGeom>
        </p:spPr>
        <p:txBody>
          <a:bodyPr wrap="none">
            <a:spAutoFit/>
          </a:bodyPr>
          <a:lstStyle/>
          <a:p>
            <a:r>
              <a:rPr lang="en-US" b="1" dirty="0" smtClean="0">
                <a:latin typeface="Helvetica Neue Thin" charset="0"/>
                <a:ea typeface="Helvetica Neue Thin" charset="0"/>
                <a:cs typeface="Helvetica Neue Thin" charset="0"/>
              </a:rPr>
              <a:t>D</a:t>
            </a:r>
            <a:endParaRPr lang="en-US" dirty="0"/>
          </a:p>
        </p:txBody>
      </p:sp>
    </p:spTree>
    <p:extLst>
      <p:ext uri="{BB962C8B-B14F-4D97-AF65-F5344CB8AC3E}">
        <p14:creationId xmlns:p14="http://schemas.microsoft.com/office/powerpoint/2010/main" val="20716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7" name="Text Placeholder 1"/>
          <p:cNvSpPr txBox="1">
            <a:spLocks/>
          </p:cNvSpPr>
          <p:nvPr/>
        </p:nvSpPr>
        <p:spPr>
          <a:xfrm>
            <a:off x="679152" y="679092"/>
            <a:ext cx="8458324" cy="615950"/>
          </a:xfrm>
          <a:prstGeom prst="rect">
            <a:avLst/>
          </a:prstGeom>
          <a:solidFill>
            <a:srgbClr val="F7F7F7"/>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lumMod val="75000"/>
                    <a:lumOff val="25000"/>
                  </a:schemeClr>
                </a:solidFill>
                <a:latin typeface="HelveticaNeue-UltraLight" panose="02000206000000020004" pitchFamily="5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400" b="1" dirty="0" smtClean="0">
                <a:latin typeface="Helvetica Neue Thin" charset="0"/>
                <a:ea typeface="Helvetica Neue Thin" charset="0"/>
                <a:cs typeface="Helvetica Neue Thin" charset="0"/>
              </a:rPr>
              <a:t>Computational </a:t>
            </a:r>
            <a:r>
              <a:rPr lang="fr-FR" sz="4400" b="1" dirty="0" smtClean="0">
                <a:solidFill>
                  <a:schemeClr val="accent1"/>
                </a:solidFill>
                <a:latin typeface="Helvetica Neue Thin" charset="0"/>
                <a:ea typeface="Helvetica Neue Thin" charset="0"/>
                <a:cs typeface="Helvetica Neue Thin" charset="0"/>
              </a:rPr>
              <a:t>Problem</a:t>
            </a:r>
            <a:endParaRPr lang="fr-FR" sz="4400" b="1" dirty="0">
              <a:solidFill>
                <a:schemeClr val="accent1"/>
              </a:solidFill>
              <a:latin typeface="Helvetica Neue Thin" charset="0"/>
              <a:ea typeface="Helvetica Neue Thin" charset="0"/>
              <a:cs typeface="Helvetica Neue Thin" charset="0"/>
            </a:endParaRPr>
          </a:p>
        </p:txBody>
      </p:sp>
      <p:sp>
        <p:nvSpPr>
          <p:cNvPr id="9" name="TextBox 8"/>
          <p:cNvSpPr txBox="1"/>
          <p:nvPr/>
        </p:nvSpPr>
        <p:spPr>
          <a:xfrm>
            <a:off x="1092074" y="2046008"/>
            <a:ext cx="1490358" cy="523220"/>
          </a:xfrm>
          <a:prstGeom prst="rect">
            <a:avLst/>
          </a:prstGeom>
          <a:noFill/>
        </p:spPr>
        <p:txBody>
          <a:bodyPr wrap="square" lIns="0" rtlCol="0" anchor="b">
            <a:spAutoFit/>
          </a:bodyPr>
          <a:lstStyle/>
          <a:p>
            <a:pPr algn="ctr"/>
            <a:r>
              <a:rPr lang="fr-FR" sz="2800" b="1" dirty="0" smtClean="0">
                <a:solidFill>
                  <a:schemeClr val="accent1"/>
                </a:solidFill>
                <a:latin typeface="Helvetica Neue Thin" charset="0"/>
                <a:ea typeface="Helvetica Neue Thin" charset="0"/>
                <a:cs typeface="Helvetica Neue Thin" charset="0"/>
              </a:rPr>
              <a:t>INPUT:</a:t>
            </a:r>
            <a:endParaRPr lang="fr-FR" sz="2800" b="1" dirty="0">
              <a:solidFill>
                <a:schemeClr val="accent1"/>
              </a:solidFill>
              <a:latin typeface="Helvetica Neue Thin" charset="0"/>
              <a:ea typeface="Helvetica Neue Thin" charset="0"/>
              <a:cs typeface="Helvetica Neue Thin" charset="0"/>
            </a:endParaRPr>
          </a:p>
        </p:txBody>
      </p:sp>
      <p:grpSp>
        <p:nvGrpSpPr>
          <p:cNvPr id="10" name="Group 9"/>
          <p:cNvGrpSpPr/>
          <p:nvPr/>
        </p:nvGrpSpPr>
        <p:grpSpPr>
          <a:xfrm>
            <a:off x="583203" y="2101586"/>
            <a:ext cx="412922" cy="412065"/>
            <a:chOff x="776284" y="-368300"/>
            <a:chExt cx="765176" cy="763588"/>
          </a:xfrm>
          <a:solidFill>
            <a:schemeClr val="accent1"/>
          </a:solidFill>
        </p:grpSpPr>
        <p:sp>
          <p:nvSpPr>
            <p:cNvPr id="11" name="Freeform 811"/>
            <p:cNvSpPr>
              <a:spLocks noEditPoints="1"/>
            </p:cNvSpPr>
            <p:nvPr/>
          </p:nvSpPr>
          <p:spPr bwMode="auto">
            <a:xfrm>
              <a:off x="776284" y="-368300"/>
              <a:ext cx="765176" cy="763588"/>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2" name="Freeform 812"/>
            <p:cNvSpPr>
              <a:spLocks/>
            </p:cNvSpPr>
            <p:nvPr/>
          </p:nvSpPr>
          <p:spPr bwMode="auto">
            <a:xfrm>
              <a:off x="954084" y="-127000"/>
              <a:ext cx="407988" cy="280988"/>
            </a:xfrm>
            <a:custGeom>
              <a:avLst/>
              <a:gdLst>
                <a:gd name="T0" fmla="*/ 50 w 128"/>
                <a:gd name="T1" fmla="*/ 88 h 88"/>
                <a:gd name="T2" fmla="*/ 47 w 128"/>
                <a:gd name="T3" fmla="*/ 87 h 88"/>
                <a:gd name="T4" fmla="*/ 1 w 128"/>
                <a:gd name="T5" fmla="*/ 42 h 88"/>
                <a:gd name="T6" fmla="*/ 1 w 128"/>
                <a:gd name="T7" fmla="*/ 36 h 88"/>
                <a:gd name="T8" fmla="*/ 7 w 128"/>
                <a:gd name="T9" fmla="*/ 36 h 88"/>
                <a:gd name="T10" fmla="*/ 50 w 128"/>
                <a:gd name="T11" fmla="*/ 78 h 88"/>
                <a:gd name="T12" fmla="*/ 121 w 128"/>
                <a:gd name="T13" fmla="*/ 1 h 88"/>
                <a:gd name="T14" fmla="*/ 127 w 128"/>
                <a:gd name="T15" fmla="*/ 1 h 88"/>
                <a:gd name="T16" fmla="*/ 127 w 128"/>
                <a:gd name="T17" fmla="*/ 7 h 88"/>
                <a:gd name="T18" fmla="*/ 53 w 128"/>
                <a:gd name="T19" fmla="*/ 87 h 88"/>
                <a:gd name="T20" fmla="*/ 50 w 128"/>
                <a:gd name="T21" fmla="*/ 88 h 88"/>
                <a:gd name="T22" fmla="*/ 50 w 128"/>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88">
                  <a:moveTo>
                    <a:pt x="50" y="88"/>
                  </a:moveTo>
                  <a:cubicBezTo>
                    <a:pt x="49" y="88"/>
                    <a:pt x="48" y="88"/>
                    <a:pt x="47" y="87"/>
                  </a:cubicBezTo>
                  <a:cubicBezTo>
                    <a:pt x="1" y="42"/>
                    <a:pt x="1" y="42"/>
                    <a:pt x="1" y="42"/>
                  </a:cubicBezTo>
                  <a:cubicBezTo>
                    <a:pt x="0" y="40"/>
                    <a:pt x="0" y="38"/>
                    <a:pt x="1" y="36"/>
                  </a:cubicBezTo>
                  <a:cubicBezTo>
                    <a:pt x="3" y="35"/>
                    <a:pt x="5" y="35"/>
                    <a:pt x="7" y="36"/>
                  </a:cubicBezTo>
                  <a:cubicBezTo>
                    <a:pt x="50" y="78"/>
                    <a:pt x="50" y="78"/>
                    <a:pt x="50" y="78"/>
                  </a:cubicBezTo>
                  <a:cubicBezTo>
                    <a:pt x="121" y="1"/>
                    <a:pt x="121" y="1"/>
                    <a:pt x="121" y="1"/>
                  </a:cubicBezTo>
                  <a:cubicBezTo>
                    <a:pt x="123" y="0"/>
                    <a:pt x="125" y="0"/>
                    <a:pt x="127" y="1"/>
                  </a:cubicBezTo>
                  <a:cubicBezTo>
                    <a:pt x="128" y="3"/>
                    <a:pt x="128" y="5"/>
                    <a:pt x="127" y="7"/>
                  </a:cubicBezTo>
                  <a:cubicBezTo>
                    <a:pt x="53" y="87"/>
                    <a:pt x="53" y="87"/>
                    <a:pt x="53" y="87"/>
                  </a:cubicBezTo>
                  <a:cubicBezTo>
                    <a:pt x="52" y="88"/>
                    <a:pt x="51" y="88"/>
                    <a:pt x="50" y="88"/>
                  </a:cubicBezTo>
                  <a:cubicBezTo>
                    <a:pt x="50" y="88"/>
                    <a:pt x="50"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13" name="TextBox 12"/>
          <p:cNvSpPr txBox="1"/>
          <p:nvPr/>
        </p:nvSpPr>
        <p:spPr>
          <a:xfrm>
            <a:off x="1092074" y="3313530"/>
            <a:ext cx="1731273" cy="523220"/>
          </a:xfrm>
          <a:prstGeom prst="rect">
            <a:avLst/>
          </a:prstGeom>
          <a:noFill/>
        </p:spPr>
        <p:txBody>
          <a:bodyPr wrap="square" lIns="0" rtlCol="0" anchor="b">
            <a:spAutoFit/>
          </a:bodyPr>
          <a:lstStyle/>
          <a:p>
            <a:pPr algn="ctr"/>
            <a:r>
              <a:rPr lang="fr-FR" sz="2800" b="1" dirty="0" smtClean="0">
                <a:solidFill>
                  <a:schemeClr val="accent1"/>
                </a:solidFill>
                <a:latin typeface="Helvetica Neue Thin" charset="0"/>
                <a:ea typeface="Helvetica Neue Thin" charset="0"/>
                <a:cs typeface="Helvetica Neue Thin" charset="0"/>
              </a:rPr>
              <a:t>OUTPUT:</a:t>
            </a:r>
            <a:endParaRPr lang="fr-FR" sz="2800" b="1" dirty="0">
              <a:solidFill>
                <a:schemeClr val="accent1"/>
              </a:solidFill>
              <a:latin typeface="Helvetica Neue Thin" charset="0"/>
              <a:ea typeface="Helvetica Neue Thin" charset="0"/>
              <a:cs typeface="Helvetica Neue Thin" charset="0"/>
            </a:endParaRPr>
          </a:p>
        </p:txBody>
      </p:sp>
      <p:grpSp>
        <p:nvGrpSpPr>
          <p:cNvPr id="14" name="Group 13"/>
          <p:cNvGrpSpPr/>
          <p:nvPr/>
        </p:nvGrpSpPr>
        <p:grpSpPr>
          <a:xfrm>
            <a:off x="583203" y="3369108"/>
            <a:ext cx="412922" cy="412065"/>
            <a:chOff x="776284" y="-368300"/>
            <a:chExt cx="765176" cy="763588"/>
          </a:xfrm>
          <a:solidFill>
            <a:schemeClr val="accent1"/>
          </a:solidFill>
        </p:grpSpPr>
        <p:sp>
          <p:nvSpPr>
            <p:cNvPr id="15" name="Freeform 811"/>
            <p:cNvSpPr>
              <a:spLocks noEditPoints="1"/>
            </p:cNvSpPr>
            <p:nvPr/>
          </p:nvSpPr>
          <p:spPr bwMode="auto">
            <a:xfrm>
              <a:off x="776284" y="-368300"/>
              <a:ext cx="765176" cy="763588"/>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16" name="Freeform 812"/>
            <p:cNvSpPr>
              <a:spLocks/>
            </p:cNvSpPr>
            <p:nvPr/>
          </p:nvSpPr>
          <p:spPr bwMode="auto">
            <a:xfrm>
              <a:off x="954084" y="-127000"/>
              <a:ext cx="407988" cy="280988"/>
            </a:xfrm>
            <a:custGeom>
              <a:avLst/>
              <a:gdLst>
                <a:gd name="T0" fmla="*/ 50 w 128"/>
                <a:gd name="T1" fmla="*/ 88 h 88"/>
                <a:gd name="T2" fmla="*/ 47 w 128"/>
                <a:gd name="T3" fmla="*/ 87 h 88"/>
                <a:gd name="T4" fmla="*/ 1 w 128"/>
                <a:gd name="T5" fmla="*/ 42 h 88"/>
                <a:gd name="T6" fmla="*/ 1 w 128"/>
                <a:gd name="T7" fmla="*/ 36 h 88"/>
                <a:gd name="T8" fmla="*/ 7 w 128"/>
                <a:gd name="T9" fmla="*/ 36 h 88"/>
                <a:gd name="T10" fmla="*/ 50 w 128"/>
                <a:gd name="T11" fmla="*/ 78 h 88"/>
                <a:gd name="T12" fmla="*/ 121 w 128"/>
                <a:gd name="T13" fmla="*/ 1 h 88"/>
                <a:gd name="T14" fmla="*/ 127 w 128"/>
                <a:gd name="T15" fmla="*/ 1 h 88"/>
                <a:gd name="T16" fmla="*/ 127 w 128"/>
                <a:gd name="T17" fmla="*/ 7 h 88"/>
                <a:gd name="T18" fmla="*/ 53 w 128"/>
                <a:gd name="T19" fmla="*/ 87 h 88"/>
                <a:gd name="T20" fmla="*/ 50 w 128"/>
                <a:gd name="T21" fmla="*/ 88 h 88"/>
                <a:gd name="T22" fmla="*/ 50 w 128"/>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88">
                  <a:moveTo>
                    <a:pt x="50" y="88"/>
                  </a:moveTo>
                  <a:cubicBezTo>
                    <a:pt x="49" y="88"/>
                    <a:pt x="48" y="88"/>
                    <a:pt x="47" y="87"/>
                  </a:cubicBezTo>
                  <a:cubicBezTo>
                    <a:pt x="1" y="42"/>
                    <a:pt x="1" y="42"/>
                    <a:pt x="1" y="42"/>
                  </a:cubicBezTo>
                  <a:cubicBezTo>
                    <a:pt x="0" y="40"/>
                    <a:pt x="0" y="38"/>
                    <a:pt x="1" y="36"/>
                  </a:cubicBezTo>
                  <a:cubicBezTo>
                    <a:pt x="3" y="35"/>
                    <a:pt x="5" y="35"/>
                    <a:pt x="7" y="36"/>
                  </a:cubicBezTo>
                  <a:cubicBezTo>
                    <a:pt x="50" y="78"/>
                    <a:pt x="50" y="78"/>
                    <a:pt x="50" y="78"/>
                  </a:cubicBezTo>
                  <a:cubicBezTo>
                    <a:pt x="121" y="1"/>
                    <a:pt x="121" y="1"/>
                    <a:pt x="121" y="1"/>
                  </a:cubicBezTo>
                  <a:cubicBezTo>
                    <a:pt x="123" y="0"/>
                    <a:pt x="125" y="0"/>
                    <a:pt x="127" y="1"/>
                  </a:cubicBezTo>
                  <a:cubicBezTo>
                    <a:pt x="128" y="3"/>
                    <a:pt x="128" y="5"/>
                    <a:pt x="127" y="7"/>
                  </a:cubicBezTo>
                  <a:cubicBezTo>
                    <a:pt x="53" y="87"/>
                    <a:pt x="53" y="87"/>
                    <a:pt x="53" y="87"/>
                  </a:cubicBezTo>
                  <a:cubicBezTo>
                    <a:pt x="52" y="88"/>
                    <a:pt x="51" y="88"/>
                    <a:pt x="50" y="88"/>
                  </a:cubicBezTo>
                  <a:cubicBezTo>
                    <a:pt x="50" y="88"/>
                    <a:pt x="50"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17" name="TextBox 16"/>
          <p:cNvSpPr txBox="1"/>
          <p:nvPr/>
        </p:nvSpPr>
        <p:spPr>
          <a:xfrm>
            <a:off x="1092073" y="4636630"/>
            <a:ext cx="2438451" cy="523220"/>
          </a:xfrm>
          <a:prstGeom prst="rect">
            <a:avLst/>
          </a:prstGeom>
          <a:noFill/>
        </p:spPr>
        <p:txBody>
          <a:bodyPr wrap="square" lIns="0" rtlCol="0" anchor="b">
            <a:spAutoFit/>
          </a:bodyPr>
          <a:lstStyle/>
          <a:p>
            <a:pPr algn="ctr"/>
            <a:r>
              <a:rPr lang="fr-FR" sz="2800" b="1" smtClean="0">
                <a:solidFill>
                  <a:schemeClr val="accent1"/>
                </a:solidFill>
                <a:latin typeface="Helvetica Neue Thin" charset="0"/>
                <a:ea typeface="Helvetica Neue Thin" charset="0"/>
                <a:cs typeface="Helvetica Neue Thin" charset="0"/>
              </a:rPr>
              <a:t>EVALUATION:</a:t>
            </a:r>
            <a:endParaRPr lang="fr-FR" sz="2800" b="1" dirty="0">
              <a:solidFill>
                <a:schemeClr val="accent1"/>
              </a:solidFill>
              <a:latin typeface="Helvetica Neue Thin" charset="0"/>
              <a:ea typeface="Helvetica Neue Thin" charset="0"/>
              <a:cs typeface="Helvetica Neue Thin" charset="0"/>
            </a:endParaRPr>
          </a:p>
        </p:txBody>
      </p:sp>
      <p:grpSp>
        <p:nvGrpSpPr>
          <p:cNvPr id="18" name="Group 17"/>
          <p:cNvGrpSpPr/>
          <p:nvPr/>
        </p:nvGrpSpPr>
        <p:grpSpPr>
          <a:xfrm>
            <a:off x="583203" y="4692208"/>
            <a:ext cx="412922" cy="412065"/>
            <a:chOff x="776284" y="-368300"/>
            <a:chExt cx="765176" cy="763588"/>
          </a:xfrm>
          <a:solidFill>
            <a:schemeClr val="accent1"/>
          </a:solidFill>
        </p:grpSpPr>
        <p:sp>
          <p:nvSpPr>
            <p:cNvPr id="19" name="Freeform 811"/>
            <p:cNvSpPr>
              <a:spLocks noEditPoints="1"/>
            </p:cNvSpPr>
            <p:nvPr/>
          </p:nvSpPr>
          <p:spPr bwMode="auto">
            <a:xfrm>
              <a:off x="776284" y="-368300"/>
              <a:ext cx="765176" cy="763588"/>
            </a:xfrm>
            <a:custGeom>
              <a:avLst/>
              <a:gdLst>
                <a:gd name="T0" fmla="*/ 120 w 240"/>
                <a:gd name="T1" fmla="*/ 240 h 240"/>
                <a:gd name="T2" fmla="*/ 0 w 240"/>
                <a:gd name="T3" fmla="*/ 120 h 240"/>
                <a:gd name="T4" fmla="*/ 120 w 240"/>
                <a:gd name="T5" fmla="*/ 0 h 240"/>
                <a:gd name="T6" fmla="*/ 240 w 240"/>
                <a:gd name="T7" fmla="*/ 120 h 240"/>
                <a:gd name="T8" fmla="*/ 120 w 240"/>
                <a:gd name="T9" fmla="*/ 240 h 240"/>
                <a:gd name="T10" fmla="*/ 120 w 240"/>
                <a:gd name="T11" fmla="*/ 8 h 240"/>
                <a:gd name="T12" fmla="*/ 8 w 240"/>
                <a:gd name="T13" fmla="*/ 120 h 240"/>
                <a:gd name="T14" fmla="*/ 120 w 240"/>
                <a:gd name="T15" fmla="*/ 232 h 240"/>
                <a:gd name="T16" fmla="*/ 232 w 240"/>
                <a:gd name="T17" fmla="*/ 120 h 240"/>
                <a:gd name="T18" fmla="*/ 120 w 240"/>
                <a:gd name="T19"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8"/>
                  </a:moveTo>
                  <a:cubicBezTo>
                    <a:pt x="58" y="8"/>
                    <a:pt x="8" y="58"/>
                    <a:pt x="8" y="120"/>
                  </a:cubicBezTo>
                  <a:cubicBezTo>
                    <a:pt x="8" y="182"/>
                    <a:pt x="58" y="232"/>
                    <a:pt x="120" y="232"/>
                  </a:cubicBezTo>
                  <a:cubicBezTo>
                    <a:pt x="182" y="232"/>
                    <a:pt x="232" y="182"/>
                    <a:pt x="232" y="120"/>
                  </a:cubicBezTo>
                  <a:cubicBezTo>
                    <a:pt x="232" y="58"/>
                    <a:pt x="182" y="8"/>
                    <a:pt x="12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sp>
          <p:nvSpPr>
            <p:cNvPr id="20" name="Freeform 812"/>
            <p:cNvSpPr>
              <a:spLocks/>
            </p:cNvSpPr>
            <p:nvPr/>
          </p:nvSpPr>
          <p:spPr bwMode="auto">
            <a:xfrm>
              <a:off x="954084" y="-127000"/>
              <a:ext cx="407988" cy="280988"/>
            </a:xfrm>
            <a:custGeom>
              <a:avLst/>
              <a:gdLst>
                <a:gd name="T0" fmla="*/ 50 w 128"/>
                <a:gd name="T1" fmla="*/ 88 h 88"/>
                <a:gd name="T2" fmla="*/ 47 w 128"/>
                <a:gd name="T3" fmla="*/ 87 h 88"/>
                <a:gd name="T4" fmla="*/ 1 w 128"/>
                <a:gd name="T5" fmla="*/ 42 h 88"/>
                <a:gd name="T6" fmla="*/ 1 w 128"/>
                <a:gd name="T7" fmla="*/ 36 h 88"/>
                <a:gd name="T8" fmla="*/ 7 w 128"/>
                <a:gd name="T9" fmla="*/ 36 h 88"/>
                <a:gd name="T10" fmla="*/ 50 w 128"/>
                <a:gd name="T11" fmla="*/ 78 h 88"/>
                <a:gd name="T12" fmla="*/ 121 w 128"/>
                <a:gd name="T13" fmla="*/ 1 h 88"/>
                <a:gd name="T14" fmla="*/ 127 w 128"/>
                <a:gd name="T15" fmla="*/ 1 h 88"/>
                <a:gd name="T16" fmla="*/ 127 w 128"/>
                <a:gd name="T17" fmla="*/ 7 h 88"/>
                <a:gd name="T18" fmla="*/ 53 w 128"/>
                <a:gd name="T19" fmla="*/ 87 h 88"/>
                <a:gd name="T20" fmla="*/ 50 w 128"/>
                <a:gd name="T21" fmla="*/ 88 h 88"/>
                <a:gd name="T22" fmla="*/ 50 w 128"/>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88">
                  <a:moveTo>
                    <a:pt x="50" y="88"/>
                  </a:moveTo>
                  <a:cubicBezTo>
                    <a:pt x="49" y="88"/>
                    <a:pt x="48" y="88"/>
                    <a:pt x="47" y="87"/>
                  </a:cubicBezTo>
                  <a:cubicBezTo>
                    <a:pt x="1" y="42"/>
                    <a:pt x="1" y="42"/>
                    <a:pt x="1" y="42"/>
                  </a:cubicBezTo>
                  <a:cubicBezTo>
                    <a:pt x="0" y="40"/>
                    <a:pt x="0" y="38"/>
                    <a:pt x="1" y="36"/>
                  </a:cubicBezTo>
                  <a:cubicBezTo>
                    <a:pt x="3" y="35"/>
                    <a:pt x="5" y="35"/>
                    <a:pt x="7" y="36"/>
                  </a:cubicBezTo>
                  <a:cubicBezTo>
                    <a:pt x="50" y="78"/>
                    <a:pt x="50" y="78"/>
                    <a:pt x="50" y="78"/>
                  </a:cubicBezTo>
                  <a:cubicBezTo>
                    <a:pt x="121" y="1"/>
                    <a:pt x="121" y="1"/>
                    <a:pt x="121" y="1"/>
                  </a:cubicBezTo>
                  <a:cubicBezTo>
                    <a:pt x="123" y="0"/>
                    <a:pt x="125" y="0"/>
                    <a:pt x="127" y="1"/>
                  </a:cubicBezTo>
                  <a:cubicBezTo>
                    <a:pt x="128" y="3"/>
                    <a:pt x="128" y="5"/>
                    <a:pt x="127" y="7"/>
                  </a:cubicBezTo>
                  <a:cubicBezTo>
                    <a:pt x="53" y="87"/>
                    <a:pt x="53" y="87"/>
                    <a:pt x="53" y="87"/>
                  </a:cubicBezTo>
                  <a:cubicBezTo>
                    <a:pt x="52" y="88"/>
                    <a:pt x="51" y="88"/>
                    <a:pt x="50" y="88"/>
                  </a:cubicBezTo>
                  <a:cubicBezTo>
                    <a:pt x="50" y="88"/>
                    <a:pt x="50"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latin typeface="HelveticaNeue-UltraLight" panose="02000206000000020004" pitchFamily="50"/>
              </a:endParaRPr>
            </a:p>
          </p:txBody>
        </p:sp>
      </p:grpSp>
      <p:sp>
        <p:nvSpPr>
          <p:cNvPr id="21" name="TextBox 20"/>
          <p:cNvSpPr txBox="1"/>
          <p:nvPr/>
        </p:nvSpPr>
        <p:spPr>
          <a:xfrm>
            <a:off x="2582432" y="2095252"/>
            <a:ext cx="6711324" cy="424732"/>
          </a:xfrm>
          <a:prstGeom prst="rect">
            <a:avLst/>
          </a:prstGeom>
          <a:noFill/>
        </p:spPr>
        <p:txBody>
          <a:bodyPr wrap="none" lIns="0" rtlCol="0" anchor="t">
            <a:spAutoFit/>
          </a:bodyPr>
          <a:lstStyle/>
          <a:p>
            <a:pPr>
              <a:lnSpc>
                <a:spcPct val="90000"/>
              </a:lnSpc>
            </a:pPr>
            <a:r>
              <a:rPr lang="en-US" sz="2400" b="1" dirty="0" smtClean="0">
                <a:solidFill>
                  <a:schemeClr val="tx1">
                    <a:lumMod val="50000"/>
                  </a:schemeClr>
                </a:solidFill>
                <a:latin typeface="Helvetica Neue Thin" charset="0"/>
                <a:ea typeface="Helvetica Neue Thin" charset="0"/>
                <a:cs typeface="Helvetica Neue Thin" charset="0"/>
              </a:rPr>
              <a:t>1000 Genome Project – Chromosome </a:t>
            </a:r>
            <a:r>
              <a:rPr lang="en-US" sz="2400" b="1" smtClean="0">
                <a:solidFill>
                  <a:schemeClr val="tx1">
                    <a:lumMod val="50000"/>
                  </a:schemeClr>
                </a:solidFill>
                <a:latin typeface="Helvetica Neue Thin" charset="0"/>
                <a:ea typeface="Helvetica Neue Thin" charset="0"/>
                <a:cs typeface="Helvetica Neue Thin" charset="0"/>
              </a:rPr>
              <a:t>22 data</a:t>
            </a:r>
            <a:endParaRPr lang="en-US" sz="2400" b="1" dirty="0" smtClean="0">
              <a:solidFill>
                <a:schemeClr val="tx1">
                  <a:lumMod val="50000"/>
                </a:schemeClr>
              </a:solidFill>
              <a:latin typeface="Helvetica Neue Thin" charset="0"/>
              <a:ea typeface="Helvetica Neue Thin" charset="0"/>
              <a:cs typeface="Helvetica Neue Thin" charset="0"/>
            </a:endParaRPr>
          </a:p>
        </p:txBody>
      </p:sp>
      <p:sp>
        <p:nvSpPr>
          <p:cNvPr id="24" name="TextBox 23"/>
          <p:cNvSpPr txBox="1"/>
          <p:nvPr/>
        </p:nvSpPr>
        <p:spPr>
          <a:xfrm>
            <a:off x="3530524" y="4702688"/>
            <a:ext cx="5842497" cy="424732"/>
          </a:xfrm>
          <a:prstGeom prst="rect">
            <a:avLst/>
          </a:prstGeom>
          <a:noFill/>
        </p:spPr>
        <p:txBody>
          <a:bodyPr wrap="none" lIns="0" rtlCol="0" anchor="t">
            <a:spAutoFit/>
          </a:bodyPr>
          <a:lstStyle/>
          <a:p>
            <a:pPr>
              <a:lnSpc>
                <a:spcPct val="90000"/>
              </a:lnSpc>
            </a:pPr>
            <a:r>
              <a:rPr lang="en-US" sz="2400" b="1" dirty="0" smtClean="0">
                <a:solidFill>
                  <a:schemeClr val="tx1">
                    <a:lumMod val="50000"/>
                  </a:schemeClr>
                </a:solidFill>
                <a:latin typeface="Helvetica Neue Thin" charset="0"/>
                <a:ea typeface="Helvetica Neue Thin" charset="0"/>
                <a:cs typeface="Helvetica Neue Thin" charset="0"/>
              </a:rPr>
              <a:t>Previous available techniques/software</a:t>
            </a:r>
          </a:p>
        </p:txBody>
      </p:sp>
      <p:sp>
        <p:nvSpPr>
          <p:cNvPr id="25" name="TextBox 24"/>
          <p:cNvSpPr txBox="1"/>
          <p:nvPr/>
        </p:nvSpPr>
        <p:spPr>
          <a:xfrm>
            <a:off x="2823347" y="3196575"/>
            <a:ext cx="9244734" cy="757130"/>
          </a:xfrm>
          <a:prstGeom prst="rect">
            <a:avLst/>
          </a:prstGeom>
          <a:noFill/>
        </p:spPr>
        <p:txBody>
          <a:bodyPr wrap="square" lIns="0" rtlCol="0" anchor="t">
            <a:spAutoFit/>
          </a:bodyPr>
          <a:lstStyle/>
          <a:p>
            <a:pPr>
              <a:lnSpc>
                <a:spcPct val="90000"/>
              </a:lnSpc>
            </a:pPr>
            <a:r>
              <a:rPr lang="en-US" sz="2400" b="1" dirty="0" smtClean="0">
                <a:solidFill>
                  <a:schemeClr val="tx1">
                    <a:lumMod val="50000"/>
                  </a:schemeClr>
                </a:solidFill>
                <a:latin typeface="Helvetica Neue Thin" charset="0"/>
                <a:ea typeface="Helvetica Neue Thin" charset="0"/>
                <a:cs typeface="Helvetica Neue Thin" charset="0"/>
              </a:rPr>
              <a:t>Identify ancestry difference among individuals - PPCA</a:t>
            </a:r>
          </a:p>
          <a:p>
            <a:pPr>
              <a:lnSpc>
                <a:spcPct val="90000"/>
              </a:lnSpc>
            </a:pPr>
            <a:r>
              <a:rPr lang="en-US" sz="2400" b="1" dirty="0" smtClean="0">
                <a:solidFill>
                  <a:schemeClr val="tx1">
                    <a:lumMod val="50000"/>
                  </a:schemeClr>
                </a:solidFill>
                <a:latin typeface="Helvetica Neue Thin" charset="0"/>
                <a:ea typeface="Helvetica Neue Thin" charset="0"/>
                <a:cs typeface="Helvetica Neue Thin" charset="0"/>
              </a:rPr>
              <a:t>Admixture proportion of the individuals – Variational Inference</a:t>
            </a:r>
          </a:p>
        </p:txBody>
      </p:sp>
    </p:spTree>
    <p:extLst>
      <p:ext uri="{BB962C8B-B14F-4D97-AF65-F5344CB8AC3E}">
        <p14:creationId xmlns:p14="http://schemas.microsoft.com/office/powerpoint/2010/main" val="144048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5441156" cy="701731"/>
          </a:xfrm>
        </p:spPr>
        <p:txBody>
          <a:bodyPr/>
          <a:lstStyle/>
          <a:p>
            <a:r>
              <a:rPr lang="fr-FR" b="1" dirty="0" smtClean="0">
                <a:solidFill>
                  <a:schemeClr val="accent1"/>
                </a:solidFill>
                <a:cs typeface="Segoe UI Light" panose="020B0502040204020203" pitchFamily="34" charset="0"/>
              </a:rPr>
              <a:t>Chromosome 22</a:t>
            </a:r>
            <a:endParaRPr lang="fr-FR" b="1" dirty="0">
              <a:solidFill>
                <a:schemeClr val="accent1"/>
              </a:solidFill>
              <a:cs typeface="Segoe UI Light" panose="020B0502040204020203" pitchFamily="34" charset="0"/>
            </a:endParaRPr>
          </a:p>
        </p:txBody>
      </p:sp>
      <p:grpSp>
        <p:nvGrpSpPr>
          <p:cNvPr id="26" name="Group 25"/>
          <p:cNvGrpSpPr/>
          <p:nvPr/>
        </p:nvGrpSpPr>
        <p:grpSpPr>
          <a:xfrm>
            <a:off x="1675440" y="2070017"/>
            <a:ext cx="8758237" cy="4683125"/>
            <a:chOff x="220663" y="1549400"/>
            <a:chExt cx="8758237" cy="4683125"/>
          </a:xfrm>
          <a:solidFill>
            <a:schemeClr val="bg1">
              <a:lumMod val="95000"/>
            </a:schemeClr>
          </a:solidFill>
        </p:grpSpPr>
        <p:sp>
          <p:nvSpPr>
            <p:cNvPr id="33" name="Freeform 32"/>
            <p:cNvSpPr>
              <a:spLocks/>
            </p:cNvSpPr>
            <p:nvPr/>
          </p:nvSpPr>
          <p:spPr bwMode="auto">
            <a:xfrm>
              <a:off x="6267450" y="3644900"/>
              <a:ext cx="730250" cy="890588"/>
            </a:xfrm>
            <a:custGeom>
              <a:avLst/>
              <a:gdLst>
                <a:gd name="T0" fmla="*/ 43475790 w 10736"/>
                <a:gd name="T1" fmla="*/ 36857519 h 10000"/>
                <a:gd name="T2" fmla="*/ 44151285 w 10736"/>
                <a:gd name="T3" fmla="*/ 41259517 h 10000"/>
                <a:gd name="T4" fmla="*/ 49670740 w 10736"/>
                <a:gd name="T5" fmla="*/ 32122440 h 10000"/>
                <a:gd name="T6" fmla="*/ 49009121 w 10736"/>
                <a:gd name="T7" fmla="*/ 26808391 h 10000"/>
                <a:gd name="T8" fmla="*/ 46520040 w 10736"/>
                <a:gd name="T9" fmla="*/ 22128796 h 10000"/>
                <a:gd name="T10" fmla="*/ 41986042 w 10736"/>
                <a:gd name="T11" fmla="*/ 20145902 h 10000"/>
                <a:gd name="T12" fmla="*/ 40681305 w 10736"/>
                <a:gd name="T13" fmla="*/ 25642433 h 10000"/>
                <a:gd name="T14" fmla="*/ 40121510 w 10736"/>
                <a:gd name="T15" fmla="*/ 29092660 h 10000"/>
                <a:gd name="T16" fmla="*/ 36406391 w 10736"/>
                <a:gd name="T17" fmla="*/ 27974260 h 10000"/>
                <a:gd name="T18" fmla="*/ 35693894 w 10736"/>
                <a:gd name="T19" fmla="*/ 24666883 h 10000"/>
                <a:gd name="T20" fmla="*/ 32529318 w 10736"/>
                <a:gd name="T21" fmla="*/ 24999963 h 10000"/>
                <a:gd name="T22" fmla="*/ 30461274 w 10736"/>
                <a:gd name="T23" fmla="*/ 27506345 h 10000"/>
                <a:gd name="T24" fmla="*/ 24784492 w 10736"/>
                <a:gd name="T25" fmla="*/ 25832841 h 10000"/>
                <a:gd name="T26" fmla="*/ 21166503 w 10736"/>
                <a:gd name="T27" fmla="*/ 16671985 h 10000"/>
                <a:gd name="T28" fmla="*/ 17553140 w 10736"/>
                <a:gd name="T29" fmla="*/ 11667148 h 10000"/>
                <a:gd name="T30" fmla="*/ 18385962 w 10736"/>
                <a:gd name="T31" fmla="*/ 7090773 h 10000"/>
                <a:gd name="T32" fmla="*/ 19616626 w 10736"/>
                <a:gd name="T33" fmla="*/ 0 h 10000"/>
                <a:gd name="T34" fmla="*/ 14458011 w 10736"/>
                <a:gd name="T35" fmla="*/ 0 h 10000"/>
                <a:gd name="T36" fmla="*/ 15489721 w 10736"/>
                <a:gd name="T37" fmla="*/ 1665578 h 10000"/>
                <a:gd name="T38" fmla="*/ 9808313 w 10736"/>
                <a:gd name="T39" fmla="*/ 7503204 h 10000"/>
                <a:gd name="T40" fmla="*/ 10326480 w 10736"/>
                <a:gd name="T41" fmla="*/ 13332815 h 10000"/>
                <a:gd name="T42" fmla="*/ 6194950 w 10736"/>
                <a:gd name="T43" fmla="*/ 24167174 h 10000"/>
                <a:gd name="T44" fmla="*/ 2576961 w 10736"/>
                <a:gd name="T45" fmla="*/ 26673556 h 10000"/>
                <a:gd name="T46" fmla="*/ 5163240 w 10736"/>
                <a:gd name="T47" fmla="*/ 33335956 h 10000"/>
                <a:gd name="T48" fmla="*/ 1031709 w 10736"/>
                <a:gd name="T49" fmla="*/ 35834411 h 10000"/>
                <a:gd name="T50" fmla="*/ 2063419 w 10736"/>
                <a:gd name="T51" fmla="*/ 40839160 h 10000"/>
                <a:gd name="T52" fmla="*/ 6708492 w 10736"/>
                <a:gd name="T53" fmla="*/ 40839160 h 10000"/>
                <a:gd name="T54" fmla="*/ 9294771 w 10736"/>
                <a:gd name="T55" fmla="*/ 63483517 h 10000"/>
                <a:gd name="T56" fmla="*/ 13421677 w 10736"/>
                <a:gd name="T57" fmla="*/ 75150665 h 10000"/>
                <a:gd name="T58" fmla="*/ 16521430 w 10736"/>
                <a:gd name="T59" fmla="*/ 76816243 h 10000"/>
                <a:gd name="T60" fmla="*/ 19098459 w 10736"/>
                <a:gd name="T61" fmla="*/ 69313128 h 10000"/>
                <a:gd name="T62" fmla="*/ 20134794 w 10736"/>
                <a:gd name="T63" fmla="*/ 58343934 h 10000"/>
                <a:gd name="T64" fmla="*/ 27366078 w 10736"/>
                <a:gd name="T65" fmla="*/ 49175152 h 10000"/>
                <a:gd name="T66" fmla="*/ 33200188 w 10736"/>
                <a:gd name="T67" fmla="*/ 42433401 h 10000"/>
                <a:gd name="T68" fmla="*/ 36369388 w 10736"/>
                <a:gd name="T69" fmla="*/ 36357899 h 10000"/>
                <a:gd name="T70" fmla="*/ 37414974 w 10736"/>
                <a:gd name="T71" fmla="*/ 33589773 h 10000"/>
                <a:gd name="T72" fmla="*/ 40639678 w 10736"/>
                <a:gd name="T73" fmla="*/ 35469537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9054" y="3526"/>
                    <a:pt x="9034" y="3598"/>
                  </a:cubicBezTo>
                  <a:lnTo>
                    <a:pt x="8672" y="3668"/>
                  </a:lnTo>
                  <a:lnTo>
                    <a:pt x="8472" y="3566"/>
                  </a:lnTo>
                  <a:cubicBezTo>
                    <a:pt x="8338" y="3543"/>
                    <a:pt x="7904" y="3596"/>
                    <a:pt x="7869" y="3527"/>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34" name="Freeform 33"/>
            <p:cNvSpPr>
              <a:spLocks/>
            </p:cNvSpPr>
            <p:nvPr/>
          </p:nvSpPr>
          <p:spPr bwMode="auto">
            <a:xfrm>
              <a:off x="7038975" y="4160838"/>
              <a:ext cx="222250" cy="400050"/>
            </a:xfrm>
            <a:custGeom>
              <a:avLst/>
              <a:gdLst>
                <a:gd name="T0" fmla="*/ 2147483646 w 107"/>
                <a:gd name="T1" fmla="*/ 2147483646 h 190"/>
                <a:gd name="T2" fmla="*/ 0 w 107"/>
                <a:gd name="T3" fmla="*/ 2147483646 h 190"/>
                <a:gd name="T4" fmla="*/ 2147483646 w 107"/>
                <a:gd name="T5" fmla="*/ 2147483646 h 190"/>
                <a:gd name="T6" fmla="*/ 2147483646 w 107"/>
                <a:gd name="T7" fmla="*/ 2147483646 h 190"/>
                <a:gd name="T8" fmla="*/ 2147483646 w 107"/>
                <a:gd name="T9" fmla="*/ 2147483646 h 190"/>
                <a:gd name="T10" fmla="*/ 2147483646 w 107"/>
                <a:gd name="T11" fmla="*/ 2147483646 h 190"/>
                <a:gd name="T12" fmla="*/ 2147483646 w 107"/>
                <a:gd name="T13" fmla="*/ 2147483646 h 190"/>
                <a:gd name="T14" fmla="*/ 2147483646 w 107"/>
                <a:gd name="T15" fmla="*/ 2147483646 h 190"/>
                <a:gd name="T16" fmla="*/ 2147483646 w 107"/>
                <a:gd name="T17" fmla="*/ 2147483646 h 190"/>
                <a:gd name="T18" fmla="*/ 2147483646 w 107"/>
                <a:gd name="T19" fmla="*/ 2147483646 h 190"/>
                <a:gd name="T20" fmla="*/ 2147483646 w 107"/>
                <a:gd name="T21" fmla="*/ 2147483646 h 190"/>
                <a:gd name="T22" fmla="*/ 2147483646 w 107"/>
                <a:gd name="T23" fmla="*/ 2147483646 h 190"/>
                <a:gd name="T24" fmla="*/ 2147483646 w 107"/>
                <a:gd name="T25" fmla="*/ 2147483646 h 190"/>
                <a:gd name="T26" fmla="*/ 2147483646 w 107"/>
                <a:gd name="T27" fmla="*/ 2147483646 h 190"/>
                <a:gd name="T28" fmla="*/ 2147483646 w 107"/>
                <a:gd name="T29" fmla="*/ 2147483646 h 190"/>
                <a:gd name="T30" fmla="*/ 2147483646 w 107"/>
                <a:gd name="T31" fmla="*/ 2147483646 h 190"/>
                <a:gd name="T32" fmla="*/ 2147483646 w 107"/>
                <a:gd name="T33" fmla="*/ 2147483646 h 190"/>
                <a:gd name="T34" fmla="*/ 2147483646 w 107"/>
                <a:gd name="T35" fmla="*/ 2147483646 h 190"/>
                <a:gd name="T36" fmla="*/ 2147483646 w 107"/>
                <a:gd name="T37" fmla="*/ 2147483646 h 190"/>
                <a:gd name="T38" fmla="*/ 2147483646 w 107"/>
                <a:gd name="T39" fmla="*/ 2147483646 h 190"/>
                <a:gd name="T40" fmla="*/ 2147483646 w 107"/>
                <a:gd name="T41" fmla="*/ 2147483646 h 190"/>
                <a:gd name="T42" fmla="*/ 2147483646 w 107"/>
                <a:gd name="T43" fmla="*/ 2147483646 h 190"/>
                <a:gd name="T44" fmla="*/ 2147483646 w 107"/>
                <a:gd name="T45" fmla="*/ 2147483646 h 190"/>
                <a:gd name="T46" fmla="*/ 2147483646 w 107"/>
                <a:gd name="T47" fmla="*/ 2147483646 h 190"/>
                <a:gd name="T48" fmla="*/ 2147483646 w 107"/>
                <a:gd name="T49" fmla="*/ 2147483646 h 190"/>
                <a:gd name="T50" fmla="*/ 2147483646 w 107"/>
                <a:gd name="T51" fmla="*/ 2147483646 h 190"/>
                <a:gd name="T52" fmla="*/ 2147483646 w 107"/>
                <a:gd name="T53" fmla="*/ 2147483646 h 190"/>
                <a:gd name="T54" fmla="*/ 2147483646 w 107"/>
                <a:gd name="T55" fmla="*/ 2147483646 h 190"/>
                <a:gd name="T56" fmla="*/ 2147483646 w 107"/>
                <a:gd name="T57" fmla="*/ 2147483646 h 190"/>
                <a:gd name="T58" fmla="*/ 2147483646 w 107"/>
                <a:gd name="T59" fmla="*/ 0 h 190"/>
                <a:gd name="T60" fmla="*/ 2147483646 w 107"/>
                <a:gd name="T61" fmla="*/ 2147483646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35" name="Freeform 34"/>
            <p:cNvSpPr>
              <a:spLocks/>
            </p:cNvSpPr>
            <p:nvPr/>
          </p:nvSpPr>
          <p:spPr bwMode="auto">
            <a:xfrm rot="730076">
              <a:off x="4227513" y="3382963"/>
              <a:ext cx="360362" cy="282575"/>
            </a:xfrm>
            <a:custGeom>
              <a:avLst/>
              <a:gdLst>
                <a:gd name="T0" fmla="*/ 2147483646 w 10000"/>
                <a:gd name="T1" fmla="*/ 2147483646 h 10009"/>
                <a:gd name="T2" fmla="*/ 2147483646 w 10000"/>
                <a:gd name="T3" fmla="*/ 2147483646 h 10009"/>
                <a:gd name="T4" fmla="*/ 2147483646 w 10000"/>
                <a:gd name="T5" fmla="*/ 2147483646 h 10009"/>
                <a:gd name="T6" fmla="*/ 2147483646 w 10000"/>
                <a:gd name="T7" fmla="*/ 2147483646 h 10009"/>
                <a:gd name="T8" fmla="*/ 2147483646 w 10000"/>
                <a:gd name="T9" fmla="*/ 2147483646 h 10009"/>
                <a:gd name="T10" fmla="*/ 2147483646 w 10000"/>
                <a:gd name="T11" fmla="*/ 2147483646 h 10009"/>
                <a:gd name="T12" fmla="*/ 2147483646 w 10000"/>
                <a:gd name="T13" fmla="*/ 2147483646 h 10009"/>
                <a:gd name="T14" fmla="*/ 2147483646 w 10000"/>
                <a:gd name="T15" fmla="*/ 2147483646 h 10009"/>
                <a:gd name="T16" fmla="*/ 2147483646 w 10000"/>
                <a:gd name="T17" fmla="*/ 2147483646 h 10009"/>
                <a:gd name="T18" fmla="*/ 2147483646 w 10000"/>
                <a:gd name="T19" fmla="*/ 2147483646 h 10009"/>
                <a:gd name="T20" fmla="*/ 0 w 10000"/>
                <a:gd name="T21" fmla="*/ 2147483646 h 10009"/>
                <a:gd name="T22" fmla="*/ 2147483646 w 10000"/>
                <a:gd name="T23" fmla="*/ 2147483646 h 10009"/>
                <a:gd name="T24" fmla="*/ 2147483646 w 10000"/>
                <a:gd name="T25" fmla="*/ 2147483646 h 10009"/>
                <a:gd name="T26" fmla="*/ 2147483646 w 10000"/>
                <a:gd name="T27" fmla="*/ 2147483646 h 10009"/>
                <a:gd name="T28" fmla="*/ 2147483646 w 10000"/>
                <a:gd name="T29" fmla="*/ 2147483646 h 10009"/>
                <a:gd name="T30" fmla="*/ 2147483646 w 10000"/>
                <a:gd name="T31" fmla="*/ 2147483646 h 10009"/>
                <a:gd name="T32" fmla="*/ 2147483646 w 10000"/>
                <a:gd name="T33" fmla="*/ 2147483646 h 10009"/>
                <a:gd name="T34" fmla="*/ 2147483646 w 10000"/>
                <a:gd name="T35" fmla="*/ 2147483646 h 10009"/>
                <a:gd name="T36" fmla="*/ 2147483646 w 10000"/>
                <a:gd name="T37" fmla="*/ 2147483646 h 10009"/>
                <a:gd name="T38" fmla="*/ 2147483646 w 10000"/>
                <a:gd name="T39" fmla="*/ 2147483646 h 10009"/>
                <a:gd name="T40" fmla="*/ 2147483646 w 10000"/>
                <a:gd name="T41" fmla="*/ 2147483646 h 10009"/>
                <a:gd name="T42" fmla="*/ 2147483646 w 10000"/>
                <a:gd name="T43" fmla="*/ 2147483646 h 10009"/>
                <a:gd name="T44" fmla="*/ 2147483646 w 10000"/>
                <a:gd name="T45" fmla="*/ 2147483646 h 10009"/>
                <a:gd name="T46" fmla="*/ 2147483646 w 10000"/>
                <a:gd name="T47" fmla="*/ 2147483646 h 10009"/>
                <a:gd name="T48" fmla="*/ 2147483646 w 10000"/>
                <a:gd name="T49" fmla="*/ 2147483646 h 10009"/>
                <a:gd name="T50" fmla="*/ 2147483646 w 10000"/>
                <a:gd name="T51" fmla="*/ 2147483646 h 10009"/>
                <a:gd name="T52" fmla="*/ 2147483646 w 10000"/>
                <a:gd name="T53" fmla="*/ 2147483646 h 10009"/>
                <a:gd name="T54" fmla="*/ 2147483646 w 10000"/>
                <a:gd name="T55" fmla="*/ 2147483646 h 10009"/>
                <a:gd name="T56" fmla="*/ 2147483646 w 10000"/>
                <a:gd name="T57" fmla="*/ 2147483646 h 10009"/>
                <a:gd name="T58" fmla="*/ 2147483646 w 10000"/>
                <a:gd name="T59" fmla="*/ 2147483646 h 10009"/>
                <a:gd name="T60" fmla="*/ 2147483646 w 10000"/>
                <a:gd name="T61" fmla="*/ 2147483646 h 10009"/>
                <a:gd name="T62" fmla="*/ 2147483646 w 10000"/>
                <a:gd name="T63" fmla="*/ 2147483646 h 10009"/>
                <a:gd name="T64" fmla="*/ 2147483646 w 10000"/>
                <a:gd name="T65" fmla="*/ 2147483646 h 10009"/>
                <a:gd name="T66" fmla="*/ 2147483646 w 10000"/>
                <a:gd name="T67" fmla="*/ 2147483646 h 10009"/>
                <a:gd name="T68" fmla="*/ 2147483646 w 10000"/>
                <a:gd name="T69" fmla="*/ 2147483646 h 10009"/>
                <a:gd name="T70" fmla="*/ 2147483646 w 10000"/>
                <a:gd name="T71" fmla="*/ 2147483646 h 10009"/>
                <a:gd name="T72" fmla="*/ 2147483646 w 10000"/>
                <a:gd name="T73" fmla="*/ 2147483646 h 10009"/>
                <a:gd name="T74" fmla="*/ 2147483646 w 10000"/>
                <a:gd name="T75" fmla="*/ 2147483646 h 10009"/>
                <a:gd name="T76" fmla="*/ 2147483646 w 10000"/>
                <a:gd name="T77" fmla="*/ 2147483646 h 10009"/>
                <a:gd name="T78" fmla="*/ 2147483646 w 10000"/>
                <a:gd name="T79" fmla="*/ 2147483646 h 10009"/>
                <a:gd name="T80" fmla="*/ 2147483646 w 10000"/>
                <a:gd name="T81" fmla="*/ 2147483646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solidFill>
              <a:srgbClr val="FF0000"/>
            </a:solidFill>
            <a:ln w="9525">
              <a:solidFill>
                <a:schemeClr val="bg1">
                  <a:lumMod val="65000"/>
                </a:schemeClr>
              </a:solidFill>
              <a:round/>
              <a:headEnd/>
              <a:tailEnd/>
            </a:ln>
          </p:spPr>
          <p:txBody>
            <a:bodyPr/>
            <a:lstStyle/>
            <a:p>
              <a:pPr eaLnBrk="0" fontAlgn="base" hangingPunct="0">
                <a:spcBef>
                  <a:spcPct val="0"/>
                </a:spcBef>
                <a:spcAft>
                  <a:spcPct val="0"/>
                </a:spcAft>
              </a:pPr>
              <a:endParaRPr lang="en-GB" sz="1400" b="1" dirty="0">
                <a:solidFill>
                  <a:schemeClr val="bg1"/>
                </a:solidFill>
                <a:latin typeface="HelveticaNeue-UltraLight" panose="02000206000000020004" pitchFamily="50"/>
                <a:ea typeface="MS PGothic" panose="020B0600070205080204" pitchFamily="34" charset="-128"/>
              </a:endParaRPr>
            </a:p>
          </p:txBody>
        </p:sp>
        <p:sp>
          <p:nvSpPr>
            <p:cNvPr id="36" name="Freeform 35"/>
            <p:cNvSpPr>
              <a:spLocks/>
            </p:cNvSpPr>
            <p:nvPr/>
          </p:nvSpPr>
          <p:spPr bwMode="auto">
            <a:xfrm rot="926903">
              <a:off x="4237038" y="3402013"/>
              <a:ext cx="90487" cy="198437"/>
            </a:xfrm>
            <a:custGeom>
              <a:avLst/>
              <a:gdLst>
                <a:gd name="T0" fmla="*/ 2147483646 w 10000"/>
                <a:gd name="T1" fmla="*/ 2147483646 h 10437"/>
                <a:gd name="T2" fmla="*/ 2147483646 w 10000"/>
                <a:gd name="T3" fmla="*/ 2147483646 h 10437"/>
                <a:gd name="T4" fmla="*/ 2147483646 w 10000"/>
                <a:gd name="T5" fmla="*/ 2147483646 h 10437"/>
                <a:gd name="T6" fmla="*/ 2147483646 w 10000"/>
                <a:gd name="T7" fmla="*/ 2147483646 h 10437"/>
                <a:gd name="T8" fmla="*/ 2147483646 w 10000"/>
                <a:gd name="T9" fmla="*/ 2147483646 h 10437"/>
                <a:gd name="T10" fmla="*/ 2147483646 w 10000"/>
                <a:gd name="T11" fmla="*/ 2147483646 h 10437"/>
                <a:gd name="T12" fmla="*/ 2147483646 w 10000"/>
                <a:gd name="T13" fmla="*/ 2147483646 h 10437"/>
                <a:gd name="T14" fmla="*/ 2147483646 w 10000"/>
                <a:gd name="T15" fmla="*/ 2147483646 h 10437"/>
                <a:gd name="T16" fmla="*/ 2147483646 w 10000"/>
                <a:gd name="T17" fmla="*/ 2147483646 h 10437"/>
                <a:gd name="T18" fmla="*/ 2147483646 w 10000"/>
                <a:gd name="T19" fmla="*/ 2147483646 h 10437"/>
                <a:gd name="T20" fmla="*/ 2147483646 w 10000"/>
                <a:gd name="T21" fmla="*/ 2147483646 h 10437"/>
                <a:gd name="T22" fmla="*/ 2147483646 w 10000"/>
                <a:gd name="T23" fmla="*/ 0 h 10437"/>
                <a:gd name="T24" fmla="*/ 1652181647 w 10000"/>
                <a:gd name="T25" fmla="*/ 2147483646 h 10437"/>
                <a:gd name="T26" fmla="*/ 1101414143 w 10000"/>
                <a:gd name="T27" fmla="*/ 2147483646 h 10437"/>
                <a:gd name="T28" fmla="*/ 680164610 w 10000"/>
                <a:gd name="T29" fmla="*/ 2147483646 h 10437"/>
                <a:gd name="T30" fmla="*/ 1101414143 w 10000"/>
                <a:gd name="T31" fmla="*/ 2147483646 h 10437"/>
                <a:gd name="T32" fmla="*/ 1101414143 w 10000"/>
                <a:gd name="T33" fmla="*/ 2147483646 h 10437"/>
                <a:gd name="T34" fmla="*/ 126118672 w 10000"/>
                <a:gd name="T35" fmla="*/ 2147483646 h 10437"/>
                <a:gd name="T36" fmla="*/ 0 w 10000"/>
                <a:gd name="T37" fmla="*/ 2147483646 h 10437"/>
                <a:gd name="T38" fmla="*/ 357975358 w 10000"/>
                <a:gd name="T39" fmla="*/ 2147483646 h 10437"/>
                <a:gd name="T40" fmla="*/ 1101414143 w 10000"/>
                <a:gd name="T41" fmla="*/ 2147483646 h 10437"/>
                <a:gd name="T42" fmla="*/ 623990471 w 10000"/>
                <a:gd name="T43" fmla="*/ 2147483646 h 10437"/>
                <a:gd name="T44" fmla="*/ 2147483646 w 10000"/>
                <a:gd name="T45" fmla="*/ 2147483646 h 10437"/>
                <a:gd name="T46" fmla="*/ 2147483646 w 10000"/>
                <a:gd name="T47" fmla="*/ 2147483646 h 10437"/>
                <a:gd name="T48" fmla="*/ 2147483646 w 10000"/>
                <a:gd name="T49" fmla="*/ 2147483646 h 10437"/>
                <a:gd name="T50" fmla="*/ 2147483646 w 10000"/>
                <a:gd name="T51" fmla="*/ 2147483646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solidFill>
              <a:srgbClr val="FF0000"/>
            </a:solidFill>
            <a:ln w="9525">
              <a:solidFill>
                <a:schemeClr val="bg1">
                  <a:lumMod val="65000"/>
                </a:schemeClr>
              </a:solidFill>
              <a:round/>
              <a:headEnd/>
              <a:tailEnd/>
            </a:ln>
          </p:spPr>
          <p:txBody>
            <a:bodyPr/>
            <a:lstStyle/>
            <a:p>
              <a:pPr eaLnBrk="0" fontAlgn="base" hangingPunct="0">
                <a:spcBef>
                  <a:spcPct val="0"/>
                </a:spcBef>
                <a:spcAft>
                  <a:spcPct val="0"/>
                </a:spcAft>
              </a:pPr>
              <a:endParaRPr lang="en-GB" sz="1400" b="1" dirty="0">
                <a:solidFill>
                  <a:schemeClr val="bg1"/>
                </a:solidFill>
                <a:latin typeface="HelveticaNeue-UltraLight" panose="02000206000000020004" pitchFamily="50"/>
                <a:ea typeface="MS PGothic" panose="020B0600070205080204" pitchFamily="34" charset="-128"/>
              </a:endParaRPr>
            </a:p>
          </p:txBody>
        </p:sp>
        <p:sp>
          <p:nvSpPr>
            <p:cNvPr id="37" name="Freeform 36"/>
            <p:cNvSpPr>
              <a:spLocks/>
            </p:cNvSpPr>
            <p:nvPr/>
          </p:nvSpPr>
          <p:spPr bwMode="auto">
            <a:xfrm>
              <a:off x="4767263" y="3276600"/>
              <a:ext cx="190500" cy="84138"/>
            </a:xfrm>
            <a:custGeom>
              <a:avLst/>
              <a:gdLst>
                <a:gd name="T0" fmla="*/ 2147483646 w 10000"/>
                <a:gd name="T1" fmla="*/ 1938151997 h 10000"/>
                <a:gd name="T2" fmla="*/ 2147483646 w 10000"/>
                <a:gd name="T3" fmla="*/ 1291877393 h 10000"/>
                <a:gd name="T4" fmla="*/ 2147483646 w 10000"/>
                <a:gd name="T5" fmla="*/ 1291877393 h 10000"/>
                <a:gd name="T6" fmla="*/ 2147483646 w 10000"/>
                <a:gd name="T7" fmla="*/ 645938692 h 10000"/>
                <a:gd name="T8" fmla="*/ 2147483646 w 10000"/>
                <a:gd name="T9" fmla="*/ 322947012 h 10000"/>
                <a:gd name="T10" fmla="*/ 2147483646 w 10000"/>
                <a:gd name="T11" fmla="*/ 322947012 h 10000"/>
                <a:gd name="T12" fmla="*/ 2147483646 w 10000"/>
                <a:gd name="T13" fmla="*/ 0 h 10000"/>
                <a:gd name="T14" fmla="*/ 2147483646 w 10000"/>
                <a:gd name="T15" fmla="*/ 322947012 h 10000"/>
                <a:gd name="T16" fmla="*/ 2147483646 w 10000"/>
                <a:gd name="T17" fmla="*/ 322947012 h 10000"/>
                <a:gd name="T18" fmla="*/ 2147483646 w 10000"/>
                <a:gd name="T19" fmla="*/ 645938692 h 10000"/>
                <a:gd name="T20" fmla="*/ 2147483646 w 10000"/>
                <a:gd name="T21" fmla="*/ 968885712 h 10000"/>
                <a:gd name="T22" fmla="*/ 2147483646 w 10000"/>
                <a:gd name="T23" fmla="*/ 1614824337 h 10000"/>
                <a:gd name="T24" fmla="*/ 2147483646 w 10000"/>
                <a:gd name="T25" fmla="*/ 1938151997 h 10000"/>
                <a:gd name="T26" fmla="*/ 2147483646 w 10000"/>
                <a:gd name="T27" fmla="*/ 1938151997 h 10000"/>
                <a:gd name="T28" fmla="*/ 2147483646 w 10000"/>
                <a:gd name="T29" fmla="*/ 2147483646 h 10000"/>
                <a:gd name="T30" fmla="*/ 2147483646 w 10000"/>
                <a:gd name="T31" fmla="*/ 2147483646 h 10000"/>
                <a:gd name="T32" fmla="*/ 2147483646 w 10000"/>
                <a:gd name="T33" fmla="*/ 2147483646 h 10000"/>
                <a:gd name="T34" fmla="*/ 0 w 10000"/>
                <a:gd name="T35" fmla="*/ 2147483646 h 10000"/>
                <a:gd name="T36" fmla="*/ 2147483646 w 10000"/>
                <a:gd name="T37" fmla="*/ 2147483646 h 10000"/>
                <a:gd name="T38" fmla="*/ 2147483646 w 10000"/>
                <a:gd name="T39" fmla="*/ 2147483646 h 10000"/>
                <a:gd name="T40" fmla="*/ 2147483646 w 10000"/>
                <a:gd name="T41" fmla="*/ 2147483646 h 10000"/>
                <a:gd name="T42" fmla="*/ 2147483646 w 10000"/>
                <a:gd name="T43" fmla="*/ 2147483646 h 10000"/>
                <a:gd name="T44" fmla="*/ 2147483646 w 10000"/>
                <a:gd name="T45" fmla="*/ 2147483646 h 10000"/>
                <a:gd name="T46" fmla="*/ 2147483646 w 10000"/>
                <a:gd name="T47" fmla="*/ 2147483646 h 10000"/>
                <a:gd name="T48" fmla="*/ 2147483646 w 10000"/>
                <a:gd name="T49" fmla="*/ 2147483646 h 10000"/>
                <a:gd name="T50" fmla="*/ 2147483646 w 10000"/>
                <a:gd name="T51" fmla="*/ 2147483646 h 10000"/>
                <a:gd name="T52" fmla="*/ 2147483646 w 10000"/>
                <a:gd name="T53" fmla="*/ 2147483646 h 10000"/>
                <a:gd name="T54" fmla="*/ 2147483646 w 10000"/>
                <a:gd name="T55" fmla="*/ 2147483646 h 10000"/>
                <a:gd name="T56" fmla="*/ 2147483646 w 10000"/>
                <a:gd name="T57" fmla="*/ 1938151997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38" name="Freeform 37"/>
            <p:cNvSpPr>
              <a:spLocks/>
            </p:cNvSpPr>
            <p:nvPr/>
          </p:nvSpPr>
          <p:spPr bwMode="auto">
            <a:xfrm rot="471028">
              <a:off x="4440238" y="3171825"/>
              <a:ext cx="304800" cy="293688"/>
            </a:xfrm>
            <a:custGeom>
              <a:avLst/>
              <a:gdLst>
                <a:gd name="T0" fmla="*/ 2147483646 w 10043"/>
                <a:gd name="T1" fmla="*/ 2147483646 h 10000"/>
                <a:gd name="T2" fmla="*/ 2147483646 w 10043"/>
                <a:gd name="T3" fmla="*/ 2147483646 h 10000"/>
                <a:gd name="T4" fmla="*/ 2147483646 w 10043"/>
                <a:gd name="T5" fmla="*/ 2147483646 h 10000"/>
                <a:gd name="T6" fmla="*/ 2147483646 w 10043"/>
                <a:gd name="T7" fmla="*/ 2147483646 h 10000"/>
                <a:gd name="T8" fmla="*/ 2147483646 w 10043"/>
                <a:gd name="T9" fmla="*/ 2147483646 h 10000"/>
                <a:gd name="T10" fmla="*/ 2147483646 w 10043"/>
                <a:gd name="T11" fmla="*/ 2147483646 h 10000"/>
                <a:gd name="T12" fmla="*/ 2147483646 w 10043"/>
                <a:gd name="T13" fmla="*/ 2147483646 h 10000"/>
                <a:gd name="T14" fmla="*/ 2147483646 w 10043"/>
                <a:gd name="T15" fmla="*/ 2147483646 h 10000"/>
                <a:gd name="T16" fmla="*/ 2147483646 w 10043"/>
                <a:gd name="T17" fmla="*/ 2147483646 h 10000"/>
                <a:gd name="T18" fmla="*/ 2147483646 w 10043"/>
                <a:gd name="T19" fmla="*/ 2147483646 h 10000"/>
                <a:gd name="T20" fmla="*/ 2147483646 w 10043"/>
                <a:gd name="T21" fmla="*/ 2147483646 h 10000"/>
                <a:gd name="T22" fmla="*/ 2147483646 w 10043"/>
                <a:gd name="T23" fmla="*/ 2147483646 h 10000"/>
                <a:gd name="T24" fmla="*/ 2147483646 w 10043"/>
                <a:gd name="T25" fmla="*/ 2147483646 h 10000"/>
                <a:gd name="T26" fmla="*/ 2147483646 w 10043"/>
                <a:gd name="T27" fmla="*/ 2147483646 h 10000"/>
                <a:gd name="T28" fmla="*/ 2147483646 w 10043"/>
                <a:gd name="T29" fmla="*/ 2147483646 h 10000"/>
                <a:gd name="T30" fmla="*/ 2147483646 w 10043"/>
                <a:gd name="T31" fmla="*/ 2147483646 h 10000"/>
                <a:gd name="T32" fmla="*/ 2147483646 w 10043"/>
                <a:gd name="T33" fmla="*/ 2147483646 h 10000"/>
                <a:gd name="T34" fmla="*/ 2147483646 w 10043"/>
                <a:gd name="T35" fmla="*/ 2147483646 h 10000"/>
                <a:gd name="T36" fmla="*/ 2147483646 w 10043"/>
                <a:gd name="T37" fmla="*/ 2147483646 h 10000"/>
                <a:gd name="T38" fmla="*/ 2147483646 w 10043"/>
                <a:gd name="T39" fmla="*/ 2147483646 h 10000"/>
                <a:gd name="T40" fmla="*/ 2147483646 w 10043"/>
                <a:gd name="T41" fmla="*/ 0 h 10000"/>
                <a:gd name="T42" fmla="*/ 2147483646 w 10043"/>
                <a:gd name="T43" fmla="*/ 2147483646 h 10000"/>
                <a:gd name="T44" fmla="*/ 2147483646 w 10043"/>
                <a:gd name="T45" fmla="*/ 2147483646 h 10000"/>
                <a:gd name="T46" fmla="*/ 2147483646 w 10043"/>
                <a:gd name="T47" fmla="*/ 2147483646 h 10000"/>
                <a:gd name="T48" fmla="*/ 2147483646 w 10043"/>
                <a:gd name="T49" fmla="*/ 2147483646 h 10000"/>
                <a:gd name="T50" fmla="*/ 2147483646 w 10043"/>
                <a:gd name="T51" fmla="*/ 2147483646 h 10000"/>
                <a:gd name="T52" fmla="*/ 2147483646 w 10043"/>
                <a:gd name="T53" fmla="*/ 2147483646 h 10000"/>
                <a:gd name="T54" fmla="*/ 2147483646 w 10043"/>
                <a:gd name="T55" fmla="*/ 2147483646 h 10000"/>
                <a:gd name="T56" fmla="*/ 2147483646 w 10043"/>
                <a:gd name="T57" fmla="*/ 2147483646 h 10000"/>
                <a:gd name="T58" fmla="*/ 2147483646 w 10043"/>
                <a:gd name="T59" fmla="*/ 2147483646 h 10000"/>
                <a:gd name="T60" fmla="*/ 2147483646 w 10043"/>
                <a:gd name="T61" fmla="*/ 2147483646 h 10000"/>
                <a:gd name="T62" fmla="*/ 2147483646 w 10043"/>
                <a:gd name="T63" fmla="*/ 2147483646 h 10000"/>
                <a:gd name="T64" fmla="*/ 2147483646 w 10043"/>
                <a:gd name="T65" fmla="*/ 2147483646 h 10000"/>
                <a:gd name="T66" fmla="*/ 2147483646 w 10043"/>
                <a:gd name="T67" fmla="*/ 2147483646 h 10000"/>
                <a:gd name="T68" fmla="*/ 2147483646 w 10043"/>
                <a:gd name="T69" fmla="*/ 2147483646 h 10000"/>
                <a:gd name="T70" fmla="*/ 2147483646 w 10043"/>
                <a:gd name="T71" fmla="*/ 2147483646 h 10000"/>
                <a:gd name="T72" fmla="*/ 2147483646 w 10043"/>
                <a:gd name="T73" fmla="*/ 2147483646 h 10000"/>
                <a:gd name="T74" fmla="*/ 2147483646 w 10043"/>
                <a:gd name="T75" fmla="*/ 2147483646 h 10000"/>
                <a:gd name="T76" fmla="*/ 2147483646 w 10043"/>
                <a:gd name="T77" fmla="*/ 2147483646 h 10000"/>
                <a:gd name="T78" fmla="*/ 2147483646 w 10043"/>
                <a:gd name="T79" fmla="*/ 2147483646 h 10000"/>
                <a:gd name="T80" fmla="*/ 2147483646 w 10043"/>
                <a:gd name="T81" fmla="*/ 2147483646 h 10000"/>
                <a:gd name="T82" fmla="*/ 2147483646 w 10043"/>
                <a:gd name="T83" fmla="*/ 2147483646 h 10000"/>
                <a:gd name="T84" fmla="*/ 2147483646 w 10043"/>
                <a:gd name="T85" fmla="*/ 2147483646 h 10000"/>
                <a:gd name="T86" fmla="*/ 2147483646 w 10043"/>
                <a:gd name="T87" fmla="*/ 2147483646 h 10000"/>
                <a:gd name="T88" fmla="*/ 2147483646 w 10043"/>
                <a:gd name="T89" fmla="*/ 2147483646 h 10000"/>
                <a:gd name="T90" fmla="*/ 2147483646 w 10043"/>
                <a:gd name="T91" fmla="*/ 2147483646 h 10000"/>
                <a:gd name="T92" fmla="*/ 2147483646 w 10043"/>
                <a:gd name="T93" fmla="*/ 2147483646 h 10000"/>
                <a:gd name="T94" fmla="*/ 2147483646 w 10043"/>
                <a:gd name="T95" fmla="*/ 2147483646 h 10000"/>
                <a:gd name="T96" fmla="*/ 2147483646 w 10043"/>
                <a:gd name="T97" fmla="*/ 2147483646 h 10000"/>
                <a:gd name="T98" fmla="*/ 2147483646 w 10043"/>
                <a:gd name="T99" fmla="*/ 2147483646 h 10000"/>
                <a:gd name="T100" fmla="*/ 2147483646 w 10043"/>
                <a:gd name="T101" fmla="*/ 2147483646 h 10000"/>
                <a:gd name="T102" fmla="*/ 2147483646 w 10043"/>
                <a:gd name="T103" fmla="*/ 2147483646 h 10000"/>
                <a:gd name="T104" fmla="*/ 2147483646 w 10043"/>
                <a:gd name="T105" fmla="*/ 2147483646 h 10000"/>
                <a:gd name="T106" fmla="*/ 2147483646 w 10043"/>
                <a:gd name="T107" fmla="*/ 2147483646 h 10000"/>
                <a:gd name="T108" fmla="*/ 2147483646 w 10043"/>
                <a:gd name="T109" fmla="*/ 2147483646 h 10000"/>
                <a:gd name="T110" fmla="*/ 2147483646 w 10043"/>
                <a:gd name="T111" fmla="*/ 2147483646 h 10000"/>
                <a:gd name="T112" fmla="*/ 2147483646 w 10043"/>
                <a:gd name="T113" fmla="*/ 2147483646 h 10000"/>
                <a:gd name="T114" fmla="*/ 2147483646 w 10043"/>
                <a:gd name="T115" fmla="*/ 2147483646 h 10000"/>
                <a:gd name="T116" fmla="*/ 2147483646 w 10043"/>
                <a:gd name="T117" fmla="*/ 2147483646 h 10000"/>
                <a:gd name="T118" fmla="*/ 2147483646 w 10043"/>
                <a:gd name="T119" fmla="*/ 2147483646 h 10000"/>
                <a:gd name="T120" fmla="*/ 2147483646 w 10043"/>
                <a:gd name="T121" fmla="*/ 2147483646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39" name="Freeform 38"/>
            <p:cNvSpPr>
              <a:spLocks/>
            </p:cNvSpPr>
            <p:nvPr/>
          </p:nvSpPr>
          <p:spPr bwMode="auto">
            <a:xfrm>
              <a:off x="4699000" y="3348038"/>
              <a:ext cx="311150" cy="315912"/>
            </a:xfrm>
            <a:custGeom>
              <a:avLst/>
              <a:gdLst>
                <a:gd name="T0" fmla="*/ 2147483646 w 154"/>
                <a:gd name="T1" fmla="*/ 2147483646 h 154"/>
                <a:gd name="T2" fmla="*/ 2147483646 w 154"/>
                <a:gd name="T3" fmla="*/ 0 h 154"/>
                <a:gd name="T4" fmla="*/ 2147483646 w 154"/>
                <a:gd name="T5" fmla="*/ 0 h 154"/>
                <a:gd name="T6" fmla="*/ 2147483646 w 154"/>
                <a:gd name="T7" fmla="*/ 2147483646 h 154"/>
                <a:gd name="T8" fmla="*/ 2147483646 w 154"/>
                <a:gd name="T9" fmla="*/ 2147483646 h 154"/>
                <a:gd name="T10" fmla="*/ 2147483646 w 154"/>
                <a:gd name="T11" fmla="*/ 2147483646 h 154"/>
                <a:gd name="T12" fmla="*/ 2147483646 w 154"/>
                <a:gd name="T13" fmla="*/ 2147483646 h 154"/>
                <a:gd name="T14" fmla="*/ 2147483646 w 154"/>
                <a:gd name="T15" fmla="*/ 2147483646 h 154"/>
                <a:gd name="T16" fmla="*/ 2147483646 w 154"/>
                <a:gd name="T17" fmla="*/ 2147483646 h 154"/>
                <a:gd name="T18" fmla="*/ 2147483646 w 154"/>
                <a:gd name="T19" fmla="*/ 2147483646 h 154"/>
                <a:gd name="T20" fmla="*/ 2147483646 w 154"/>
                <a:gd name="T21" fmla="*/ 2147483646 h 154"/>
                <a:gd name="T22" fmla="*/ 0 w 154"/>
                <a:gd name="T23" fmla="*/ 2147483646 h 154"/>
                <a:gd name="T24" fmla="*/ 2147483646 w 154"/>
                <a:gd name="T25" fmla="*/ 2147483646 h 154"/>
                <a:gd name="T26" fmla="*/ 2147483646 w 154"/>
                <a:gd name="T27" fmla="*/ 2147483646 h 154"/>
                <a:gd name="T28" fmla="*/ 2147483646 w 154"/>
                <a:gd name="T29" fmla="*/ 2147483646 h 154"/>
                <a:gd name="T30" fmla="*/ 2147483646 w 154"/>
                <a:gd name="T31" fmla="*/ 2147483646 h 154"/>
                <a:gd name="T32" fmla="*/ 2147483646 w 154"/>
                <a:gd name="T33" fmla="*/ 2147483646 h 154"/>
                <a:gd name="T34" fmla="*/ 2147483646 w 154"/>
                <a:gd name="T35" fmla="*/ 2147483646 h 154"/>
                <a:gd name="T36" fmla="*/ 2147483646 w 154"/>
                <a:gd name="T37" fmla="*/ 2147483646 h 154"/>
                <a:gd name="T38" fmla="*/ 2147483646 w 154"/>
                <a:gd name="T39" fmla="*/ 2147483646 h 154"/>
                <a:gd name="T40" fmla="*/ 2147483646 w 154"/>
                <a:gd name="T41" fmla="*/ 2147483646 h 154"/>
                <a:gd name="T42" fmla="*/ 2147483646 w 154"/>
                <a:gd name="T43" fmla="*/ 2147483646 h 154"/>
                <a:gd name="T44" fmla="*/ 2147483646 w 154"/>
                <a:gd name="T45" fmla="*/ 2147483646 h 154"/>
                <a:gd name="T46" fmla="*/ 2147483646 w 154"/>
                <a:gd name="T47" fmla="*/ 2147483646 h 154"/>
                <a:gd name="T48" fmla="*/ 2147483646 w 154"/>
                <a:gd name="T49" fmla="*/ 2147483646 h 154"/>
                <a:gd name="T50" fmla="*/ 2147483646 w 154"/>
                <a:gd name="T51" fmla="*/ 2147483646 h 154"/>
                <a:gd name="T52" fmla="*/ 2147483646 w 154"/>
                <a:gd name="T53" fmla="*/ 2147483646 h 154"/>
                <a:gd name="T54" fmla="*/ 2147483646 w 154"/>
                <a:gd name="T55" fmla="*/ 2147483646 h 154"/>
                <a:gd name="T56" fmla="*/ 2147483646 w 154"/>
                <a:gd name="T57" fmla="*/ 2147483646 h 154"/>
                <a:gd name="T58" fmla="*/ 2147483646 w 154"/>
                <a:gd name="T59" fmla="*/ 2147483646 h 154"/>
                <a:gd name="T60" fmla="*/ 2147483646 w 154"/>
                <a:gd name="T61" fmla="*/ 2147483646 h 154"/>
                <a:gd name="T62" fmla="*/ 2147483646 w 154"/>
                <a:gd name="T63" fmla="*/ 2147483646 h 154"/>
                <a:gd name="T64" fmla="*/ 2147483646 w 154"/>
                <a:gd name="T65" fmla="*/ 2147483646 h 154"/>
                <a:gd name="T66" fmla="*/ 2147483646 w 154"/>
                <a:gd name="T67" fmla="*/ 2147483646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40" name="Freeform 39"/>
            <p:cNvSpPr>
              <a:spLocks/>
            </p:cNvSpPr>
            <p:nvPr/>
          </p:nvSpPr>
          <p:spPr bwMode="auto">
            <a:xfrm>
              <a:off x="4691063" y="3040063"/>
              <a:ext cx="200025" cy="292100"/>
            </a:xfrm>
            <a:custGeom>
              <a:avLst/>
              <a:gdLst>
                <a:gd name="T0" fmla="*/ 2147483646 w 10045"/>
                <a:gd name="T1" fmla="*/ 2147483646 h 10019"/>
                <a:gd name="T2" fmla="*/ 2147483646 w 10045"/>
                <a:gd name="T3" fmla="*/ 2147483646 h 10019"/>
                <a:gd name="T4" fmla="*/ 2147483646 w 10045"/>
                <a:gd name="T5" fmla="*/ 2147483646 h 10019"/>
                <a:gd name="T6" fmla="*/ 2147483646 w 10045"/>
                <a:gd name="T7" fmla="*/ 2147483646 h 10019"/>
                <a:gd name="T8" fmla="*/ 2147483646 w 10045"/>
                <a:gd name="T9" fmla="*/ 2147483646 h 10019"/>
                <a:gd name="T10" fmla="*/ 2147483646 w 10045"/>
                <a:gd name="T11" fmla="*/ 2147483646 h 10019"/>
                <a:gd name="T12" fmla="*/ 2147483646 w 10045"/>
                <a:gd name="T13" fmla="*/ 2147483646 h 10019"/>
                <a:gd name="T14" fmla="*/ 2147483646 w 10045"/>
                <a:gd name="T15" fmla="*/ 2147483646 h 10019"/>
                <a:gd name="T16" fmla="*/ 2147483646 w 10045"/>
                <a:gd name="T17" fmla="*/ 2147483646 h 10019"/>
                <a:gd name="T18" fmla="*/ 0 w 10045"/>
                <a:gd name="T19" fmla="*/ 2147483646 h 10019"/>
                <a:gd name="T20" fmla="*/ 2147483646 w 10045"/>
                <a:gd name="T21" fmla="*/ 2147483646 h 10019"/>
                <a:gd name="T22" fmla="*/ 2147483646 w 10045"/>
                <a:gd name="T23" fmla="*/ 2147483646 h 10019"/>
                <a:gd name="T24" fmla="*/ 2147483646 w 10045"/>
                <a:gd name="T25" fmla="*/ 2147483646 h 10019"/>
                <a:gd name="T26" fmla="*/ 2147483646 w 10045"/>
                <a:gd name="T27" fmla="*/ 2147483646 h 10019"/>
                <a:gd name="T28" fmla="*/ 2147483646 w 10045"/>
                <a:gd name="T29" fmla="*/ 2147483646 h 10019"/>
                <a:gd name="T30" fmla="*/ 2147483646 w 10045"/>
                <a:gd name="T31" fmla="*/ 2147483646 h 10019"/>
                <a:gd name="T32" fmla="*/ 2147483646 w 10045"/>
                <a:gd name="T33" fmla="*/ 2147483646 h 10019"/>
                <a:gd name="T34" fmla="*/ 2147483646 w 10045"/>
                <a:gd name="T35" fmla="*/ 2147483646 h 10019"/>
                <a:gd name="T36" fmla="*/ 2147483646 w 10045"/>
                <a:gd name="T37" fmla="*/ 2147483646 h 10019"/>
                <a:gd name="T38" fmla="*/ 2147483646 w 10045"/>
                <a:gd name="T39" fmla="*/ 2147483646 h 10019"/>
                <a:gd name="T40" fmla="*/ 2147483646 w 10045"/>
                <a:gd name="T41" fmla="*/ 2147483646 h 10019"/>
                <a:gd name="T42" fmla="*/ 2147483646 w 10045"/>
                <a:gd name="T43" fmla="*/ 2147483646 h 10019"/>
                <a:gd name="T44" fmla="*/ 2147483646 w 10045"/>
                <a:gd name="T45" fmla="*/ 2147483646 h 10019"/>
                <a:gd name="T46" fmla="*/ 2147483646 w 10045"/>
                <a:gd name="T47" fmla="*/ 2147483646 h 10019"/>
                <a:gd name="T48" fmla="*/ 2147483646 w 10045"/>
                <a:gd name="T49" fmla="*/ 2147483646 h 10019"/>
                <a:gd name="T50" fmla="*/ 2147483646 w 10045"/>
                <a:gd name="T51" fmla="*/ 2147483646 h 10019"/>
                <a:gd name="T52" fmla="*/ 2147483646 w 10045"/>
                <a:gd name="T53" fmla="*/ 2147483646 h 10019"/>
                <a:gd name="T54" fmla="*/ 2147483646 w 10045"/>
                <a:gd name="T55" fmla="*/ 2147483646 h 10019"/>
                <a:gd name="T56" fmla="*/ 2147483646 w 10045"/>
                <a:gd name="T57" fmla="*/ 2147483646 h 10019"/>
                <a:gd name="T58" fmla="*/ 2147483646 w 10045"/>
                <a:gd name="T59" fmla="*/ 2147483646 h 10019"/>
                <a:gd name="T60" fmla="*/ 2147483646 w 10045"/>
                <a:gd name="T61" fmla="*/ 2147483646 h 10019"/>
                <a:gd name="T62" fmla="*/ 2147483646 w 10045"/>
                <a:gd name="T63" fmla="*/ 2147483646 h 10019"/>
                <a:gd name="T64" fmla="*/ 2147483646 w 10045"/>
                <a:gd name="T65" fmla="*/ 2147483646 h 10019"/>
                <a:gd name="T66" fmla="*/ 2147483646 w 10045"/>
                <a:gd name="T67" fmla="*/ 2147483646 h 10019"/>
                <a:gd name="T68" fmla="*/ 2147483646 w 10045"/>
                <a:gd name="T69" fmla="*/ 2147483646 h 10019"/>
                <a:gd name="T70" fmla="*/ 2147483646 w 10045"/>
                <a:gd name="T71" fmla="*/ 2147483646 h 10019"/>
                <a:gd name="T72" fmla="*/ 2147483646 w 10045"/>
                <a:gd name="T73" fmla="*/ 2147483646 h 10019"/>
                <a:gd name="T74" fmla="*/ 2147483646 w 10045"/>
                <a:gd name="T75" fmla="*/ 2147483646 h 10019"/>
                <a:gd name="T76" fmla="*/ 2147483646 w 10045"/>
                <a:gd name="T77" fmla="*/ 2147483646 h 10019"/>
                <a:gd name="T78" fmla="*/ 2147483646 w 10045"/>
                <a:gd name="T79" fmla="*/ 2147483646 h 10019"/>
                <a:gd name="T80" fmla="*/ 2147483646 w 10045"/>
                <a:gd name="T81" fmla="*/ 2147483646 h 10019"/>
                <a:gd name="T82" fmla="*/ 2147483646 w 10045"/>
                <a:gd name="T83" fmla="*/ 2147483646 h 10019"/>
                <a:gd name="T84" fmla="*/ 2147483646 w 10045"/>
                <a:gd name="T85" fmla="*/ 2147483646 h 10019"/>
                <a:gd name="T86" fmla="*/ 2147483646 w 10045"/>
                <a:gd name="T87" fmla="*/ 2147483646 h 10019"/>
                <a:gd name="T88" fmla="*/ 2147483646 w 10045"/>
                <a:gd name="T89" fmla="*/ 2147483646 h 10019"/>
                <a:gd name="T90" fmla="*/ 2147483646 w 10045"/>
                <a:gd name="T91" fmla="*/ 2147483646 h 10019"/>
                <a:gd name="T92" fmla="*/ 2147483646 w 10045"/>
                <a:gd name="T93" fmla="*/ 2147483646 h 10019"/>
                <a:gd name="T94" fmla="*/ 2147483646 w 10045"/>
                <a:gd name="T95" fmla="*/ 2147483646 h 10019"/>
                <a:gd name="T96" fmla="*/ 2147483646 w 10045"/>
                <a:gd name="T97" fmla="*/ 2147483646 h 10019"/>
                <a:gd name="T98" fmla="*/ 2147483646 w 10045"/>
                <a:gd name="T99" fmla="*/ 2147483646 h 10019"/>
                <a:gd name="T100" fmla="*/ 2147483646 w 10045"/>
                <a:gd name="T101" fmla="*/ 2147483646 h 10019"/>
                <a:gd name="T102" fmla="*/ 2147483646 w 10045"/>
                <a:gd name="T103" fmla="*/ 0 h 10019"/>
                <a:gd name="T104" fmla="*/ 2147483646 w 10045"/>
                <a:gd name="T105" fmla="*/ 2147483646 h 10019"/>
                <a:gd name="T106" fmla="*/ 2147483646 w 10045"/>
                <a:gd name="T107" fmla="*/ 2147483646 h 10019"/>
                <a:gd name="T108" fmla="*/ 2147483646 w 10045"/>
                <a:gd name="T109" fmla="*/ 2147483646 h 10019"/>
                <a:gd name="T110" fmla="*/ 2147483646 w 10045"/>
                <a:gd name="T111" fmla="*/ 2147483646 h 10019"/>
                <a:gd name="T112" fmla="*/ 2147483646 w 10045"/>
                <a:gd name="T113" fmla="*/ 2147483646 h 10019"/>
                <a:gd name="T114" fmla="*/ 2147483646 w 10045"/>
                <a:gd name="T115" fmla="*/ 2147483646 h 10019"/>
                <a:gd name="T116" fmla="*/ 2147483646 w 10045"/>
                <a:gd name="T117" fmla="*/ 2147483646 h 10019"/>
                <a:gd name="T118" fmla="*/ 2147483646 w 10045"/>
                <a:gd name="T119" fmla="*/ 2147483646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41" name="Freeform 40"/>
            <p:cNvSpPr>
              <a:spLocks/>
            </p:cNvSpPr>
            <p:nvPr/>
          </p:nvSpPr>
          <p:spPr bwMode="auto">
            <a:xfrm>
              <a:off x="4665663" y="3100388"/>
              <a:ext cx="76200" cy="101600"/>
            </a:xfrm>
            <a:custGeom>
              <a:avLst/>
              <a:gdLst>
                <a:gd name="T0" fmla="*/ 2147483646 w 66"/>
                <a:gd name="T1" fmla="*/ 2147483646 h 90"/>
                <a:gd name="T2" fmla="*/ 2147483646 w 66"/>
                <a:gd name="T3" fmla="*/ 2147483646 h 90"/>
                <a:gd name="T4" fmla="*/ 2147483646 w 66"/>
                <a:gd name="T5" fmla="*/ 2147483646 h 90"/>
                <a:gd name="T6" fmla="*/ 2147483646 w 66"/>
                <a:gd name="T7" fmla="*/ 2147483646 h 90"/>
                <a:gd name="T8" fmla="*/ 2147483646 w 66"/>
                <a:gd name="T9" fmla="*/ 2147483646 h 90"/>
                <a:gd name="T10" fmla="*/ 2147483646 w 66"/>
                <a:gd name="T11" fmla="*/ 2147483646 h 90"/>
                <a:gd name="T12" fmla="*/ 2147483646 w 66"/>
                <a:gd name="T13" fmla="*/ 2147483646 h 90"/>
                <a:gd name="T14" fmla="*/ 2147483646 w 66"/>
                <a:gd name="T15" fmla="*/ 2147483646 h 90"/>
                <a:gd name="T16" fmla="*/ 2147483646 w 66"/>
                <a:gd name="T17" fmla="*/ 2147483646 h 90"/>
                <a:gd name="T18" fmla="*/ 2147483646 w 66"/>
                <a:gd name="T19" fmla="*/ 2147483646 h 90"/>
                <a:gd name="T20" fmla="*/ 2147483646 w 66"/>
                <a:gd name="T21" fmla="*/ 0 h 90"/>
                <a:gd name="T22" fmla="*/ 2147483646 w 66"/>
                <a:gd name="T23" fmla="*/ 2147483646 h 90"/>
                <a:gd name="T24" fmla="*/ 2147483646 w 66"/>
                <a:gd name="T25" fmla="*/ 2147483646 h 90"/>
                <a:gd name="T26" fmla="*/ 2147483646 w 66"/>
                <a:gd name="T27" fmla="*/ 2147483646 h 90"/>
                <a:gd name="T28" fmla="*/ 2147483646 w 66"/>
                <a:gd name="T29" fmla="*/ 2147483646 h 90"/>
                <a:gd name="T30" fmla="*/ 2147483646 w 66"/>
                <a:gd name="T31" fmla="*/ 2147483646 h 90"/>
                <a:gd name="T32" fmla="*/ 0 w 66"/>
                <a:gd name="T33" fmla="*/ 2147483646 h 90"/>
                <a:gd name="T34" fmla="*/ 2147483646 w 66"/>
                <a:gd name="T35" fmla="*/ 2147483646 h 90"/>
                <a:gd name="T36" fmla="*/ 2147483646 w 66"/>
                <a:gd name="T37" fmla="*/ 2147483646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42" name="Freeform 41"/>
            <p:cNvSpPr>
              <a:spLocks/>
            </p:cNvSpPr>
            <p:nvPr/>
          </p:nvSpPr>
          <p:spPr bwMode="auto">
            <a:xfrm rot="20966185">
              <a:off x="5046663" y="3533775"/>
              <a:ext cx="158750" cy="163513"/>
            </a:xfrm>
            <a:custGeom>
              <a:avLst/>
              <a:gdLst>
                <a:gd name="T0" fmla="*/ 2147483646 w 9874"/>
                <a:gd name="T1" fmla="*/ 2147483646 h 10000"/>
                <a:gd name="T2" fmla="*/ 2147483646 w 9874"/>
                <a:gd name="T3" fmla="*/ 2147483646 h 10000"/>
                <a:gd name="T4" fmla="*/ 2147483646 w 9874"/>
                <a:gd name="T5" fmla="*/ 2147483646 h 10000"/>
                <a:gd name="T6" fmla="*/ 2147483646 w 9874"/>
                <a:gd name="T7" fmla="*/ 0 h 10000"/>
                <a:gd name="T8" fmla="*/ 2147483646 w 9874"/>
                <a:gd name="T9" fmla="*/ 2147483646 h 10000"/>
                <a:gd name="T10" fmla="*/ 2147483646 w 9874"/>
                <a:gd name="T11" fmla="*/ 2147483646 h 10000"/>
                <a:gd name="T12" fmla="*/ 2147483646 w 9874"/>
                <a:gd name="T13" fmla="*/ 2147483646 h 10000"/>
                <a:gd name="T14" fmla="*/ 2147483646 w 9874"/>
                <a:gd name="T15" fmla="*/ 2147483646 h 10000"/>
                <a:gd name="T16" fmla="*/ 2147483646 w 9874"/>
                <a:gd name="T17" fmla="*/ 2147483646 h 10000"/>
                <a:gd name="T18" fmla="*/ 0 w 9874"/>
                <a:gd name="T19" fmla="*/ 2147483646 h 10000"/>
                <a:gd name="T20" fmla="*/ 2147483646 w 9874"/>
                <a:gd name="T21" fmla="*/ 2147483646 h 10000"/>
                <a:gd name="T22" fmla="*/ 2147483646 w 9874"/>
                <a:gd name="T23" fmla="*/ 2147483646 h 10000"/>
                <a:gd name="T24" fmla="*/ 2147483646 w 9874"/>
                <a:gd name="T25" fmla="*/ 2147483646 h 10000"/>
                <a:gd name="T26" fmla="*/ 2147483646 w 9874"/>
                <a:gd name="T27" fmla="*/ 2147483646 h 10000"/>
                <a:gd name="T28" fmla="*/ 2147483646 w 9874"/>
                <a:gd name="T29" fmla="*/ 2147483646 h 10000"/>
                <a:gd name="T30" fmla="*/ 2147483646 w 9874"/>
                <a:gd name="T31" fmla="*/ 2147483646 h 10000"/>
                <a:gd name="T32" fmla="*/ 2147483646 w 9874"/>
                <a:gd name="T33" fmla="*/ 2147483646 h 10000"/>
                <a:gd name="T34" fmla="*/ 2147483646 w 9874"/>
                <a:gd name="T35" fmla="*/ 2147483646 h 10000"/>
                <a:gd name="T36" fmla="*/ 2147483646 w 9874"/>
                <a:gd name="T37" fmla="*/ 2147483646 h 10000"/>
                <a:gd name="T38" fmla="*/ 2147483646 w 9874"/>
                <a:gd name="T39" fmla="*/ 2147483646 h 10000"/>
                <a:gd name="T40" fmla="*/ 2147483646 w 9874"/>
                <a:gd name="T41" fmla="*/ 2147483646 h 10000"/>
                <a:gd name="T42" fmla="*/ 2147483646 w 9874"/>
                <a:gd name="T43" fmla="*/ 2147483646 h 10000"/>
                <a:gd name="T44" fmla="*/ 2147483646 w 9874"/>
                <a:gd name="T45" fmla="*/ 2147483646 h 10000"/>
                <a:gd name="T46" fmla="*/ 2147483646 w 9874"/>
                <a:gd name="T47" fmla="*/ 2147483646 h 10000"/>
                <a:gd name="T48" fmla="*/ 2147483646 w 9874"/>
                <a:gd name="T49" fmla="*/ 2147483646 h 10000"/>
                <a:gd name="T50" fmla="*/ 2147483646 w 9874"/>
                <a:gd name="T51" fmla="*/ 2147483646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43" name="Freeform 42"/>
            <p:cNvSpPr>
              <a:spLocks/>
            </p:cNvSpPr>
            <p:nvPr/>
          </p:nvSpPr>
          <p:spPr bwMode="auto">
            <a:xfrm>
              <a:off x="5037138" y="3279775"/>
              <a:ext cx="204787" cy="168275"/>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0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14773608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2147483646 w 10000"/>
                <a:gd name="T37" fmla="*/ 2147483646 h 10000"/>
                <a:gd name="T38" fmla="*/ 2147483646 w 10000"/>
                <a:gd name="T39" fmla="*/ 2147483646 h 10000"/>
                <a:gd name="T40" fmla="*/ 2147483646 w 10000"/>
                <a:gd name="T41" fmla="*/ 2147483646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44" name="Freeform 43"/>
            <p:cNvSpPr>
              <a:spLocks/>
            </p:cNvSpPr>
            <p:nvPr/>
          </p:nvSpPr>
          <p:spPr bwMode="auto">
            <a:xfrm>
              <a:off x="4830763" y="3201988"/>
              <a:ext cx="158750" cy="82550"/>
            </a:xfrm>
            <a:custGeom>
              <a:avLst/>
              <a:gdLst>
                <a:gd name="T0" fmla="*/ 2147483646 w 10569"/>
                <a:gd name="T1" fmla="*/ 1784266055 h 10092"/>
                <a:gd name="T2" fmla="*/ 2147483646 w 10569"/>
                <a:gd name="T3" fmla="*/ 1003710399 h 10092"/>
                <a:gd name="T4" fmla="*/ 2147483646 w 10569"/>
                <a:gd name="T5" fmla="*/ 502000758 h 10092"/>
                <a:gd name="T6" fmla="*/ 2147483646 w 10569"/>
                <a:gd name="T7" fmla="*/ 0 h 10092"/>
                <a:gd name="T8" fmla="*/ 2147483646 w 10569"/>
                <a:gd name="T9" fmla="*/ 250834547 h 10092"/>
                <a:gd name="T10" fmla="*/ 2147483646 w 10569"/>
                <a:gd name="T11" fmla="*/ 0 h 10092"/>
                <a:gd name="T12" fmla="*/ 2147483646 w 10569"/>
                <a:gd name="T13" fmla="*/ 250834547 h 10092"/>
                <a:gd name="T14" fmla="*/ 2147483646 w 10569"/>
                <a:gd name="T15" fmla="*/ 502000758 h 10092"/>
                <a:gd name="T16" fmla="*/ 2147483646 w 10569"/>
                <a:gd name="T17" fmla="*/ 752875852 h 10092"/>
                <a:gd name="T18" fmla="*/ 126895188 w 10569"/>
                <a:gd name="T19" fmla="*/ 1003710399 h 10092"/>
                <a:gd name="T20" fmla="*/ 2147483646 w 10569"/>
                <a:gd name="T21" fmla="*/ 1342794782 h 10092"/>
                <a:gd name="T22" fmla="*/ 2147483646 w 10569"/>
                <a:gd name="T23" fmla="*/ 1800525632 h 10092"/>
                <a:gd name="T24" fmla="*/ 2147483646 w 10569"/>
                <a:gd name="T25" fmla="*/ 2147483646 h 10092"/>
                <a:gd name="T26" fmla="*/ 2147483646 w 10569"/>
                <a:gd name="T27" fmla="*/ 2147483646 h 10092"/>
                <a:gd name="T28" fmla="*/ 2147483646 w 10569"/>
                <a:gd name="T29" fmla="*/ 2147483646 h 10092"/>
                <a:gd name="T30" fmla="*/ 2147483646 w 10569"/>
                <a:gd name="T31" fmla="*/ 2147483646 h 10092"/>
                <a:gd name="T32" fmla="*/ 2147483646 w 10569"/>
                <a:gd name="T33" fmla="*/ 2147483646 h 10092"/>
                <a:gd name="T34" fmla="*/ 2147483646 w 10569"/>
                <a:gd name="T35" fmla="*/ 2147483646 h 10092"/>
                <a:gd name="T36" fmla="*/ 2147483646 w 10569"/>
                <a:gd name="T37" fmla="*/ 2147483646 h 10092"/>
                <a:gd name="T38" fmla="*/ 2147483646 w 10569"/>
                <a:gd name="T39" fmla="*/ 2147483646 h 10092"/>
                <a:gd name="T40" fmla="*/ 2147483646 w 10569"/>
                <a:gd name="T41" fmla="*/ 2147483646 h 10092"/>
                <a:gd name="T42" fmla="*/ 2147483646 w 10569"/>
                <a:gd name="T43" fmla="*/ 2147483646 h 10092"/>
                <a:gd name="T44" fmla="*/ 2147483646 w 10569"/>
                <a:gd name="T45" fmla="*/ 2147483646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45" name="Freeform 44"/>
            <p:cNvSpPr>
              <a:spLocks/>
            </p:cNvSpPr>
            <p:nvPr/>
          </p:nvSpPr>
          <p:spPr bwMode="auto">
            <a:xfrm>
              <a:off x="4943475" y="3287713"/>
              <a:ext cx="138113" cy="95250"/>
            </a:xfrm>
            <a:custGeom>
              <a:avLst/>
              <a:gdLst>
                <a:gd name="T0" fmla="*/ 2147483646 w 9980"/>
                <a:gd name="T1" fmla="*/ 0 h 10000"/>
                <a:gd name="T2" fmla="*/ 2147483646 w 9980"/>
                <a:gd name="T3" fmla="*/ 1146309471 h 10000"/>
                <a:gd name="T4" fmla="*/ 2147483646 w 9980"/>
                <a:gd name="T5" fmla="*/ 1665489132 h 10000"/>
                <a:gd name="T6" fmla="*/ 2147483646 w 9980"/>
                <a:gd name="T7" fmla="*/ 2147483646 h 10000"/>
                <a:gd name="T8" fmla="*/ 2147483646 w 9980"/>
                <a:gd name="T9" fmla="*/ 1996026625 h 10000"/>
                <a:gd name="T10" fmla="*/ 2147483646 w 9980"/>
                <a:gd name="T11" fmla="*/ 1665489132 h 10000"/>
                <a:gd name="T12" fmla="*/ 2147483646 w 9980"/>
                <a:gd name="T13" fmla="*/ 2147483646 h 10000"/>
                <a:gd name="T14" fmla="*/ 579158307 w 9980"/>
                <a:gd name="T15" fmla="*/ 2147483646 h 10000"/>
                <a:gd name="T16" fmla="*/ 155334902 w 9980"/>
                <a:gd name="T17" fmla="*/ 2147483646 h 10000"/>
                <a:gd name="T18" fmla="*/ 2147483646 w 9980"/>
                <a:gd name="T19" fmla="*/ 2147483646 h 10000"/>
                <a:gd name="T20" fmla="*/ 2147483646 w 9980"/>
                <a:gd name="T21" fmla="*/ 2147483646 h 10000"/>
                <a:gd name="T22" fmla="*/ 2147483646 w 9980"/>
                <a:gd name="T23" fmla="*/ 2147483646 h 10000"/>
                <a:gd name="T24" fmla="*/ 2147483646 w 9980"/>
                <a:gd name="T25" fmla="*/ 2147483646 h 10000"/>
                <a:gd name="T26" fmla="*/ 2147483646 w 9980"/>
                <a:gd name="T27" fmla="*/ 2147483646 h 10000"/>
                <a:gd name="T28" fmla="*/ 2147483646 w 9980"/>
                <a:gd name="T29" fmla="*/ 2147483646 h 10000"/>
                <a:gd name="T30" fmla="*/ 2147483646 w 9980"/>
                <a:gd name="T31" fmla="*/ 2147483646 h 10000"/>
                <a:gd name="T32" fmla="*/ 2147483646 w 9980"/>
                <a:gd name="T33" fmla="*/ 2147483646 h 10000"/>
                <a:gd name="T34" fmla="*/ 2147483646 w 9980"/>
                <a:gd name="T35" fmla="*/ 1146309471 h 10000"/>
                <a:gd name="T36" fmla="*/ 2147483646 w 9980"/>
                <a:gd name="T37" fmla="*/ 94320627 h 10000"/>
                <a:gd name="T38" fmla="*/ 2147483646 w 9980"/>
                <a:gd name="T39" fmla="*/ 250572289 h 10000"/>
                <a:gd name="T40" fmla="*/ 2147483646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46" name="Freeform 45"/>
            <p:cNvSpPr>
              <a:spLocks/>
            </p:cNvSpPr>
            <p:nvPr/>
          </p:nvSpPr>
          <p:spPr bwMode="auto">
            <a:xfrm>
              <a:off x="4948238" y="3248025"/>
              <a:ext cx="133350" cy="69850"/>
            </a:xfrm>
            <a:custGeom>
              <a:avLst/>
              <a:gdLst>
                <a:gd name="T0" fmla="*/ 2147483646 w 10000"/>
                <a:gd name="T1" fmla="*/ 85299240 h 9595"/>
                <a:gd name="T2" fmla="*/ 2147483646 w 10000"/>
                <a:gd name="T3" fmla="*/ 13576773 h 9595"/>
                <a:gd name="T4" fmla="*/ 2147483646 w 10000"/>
                <a:gd name="T5" fmla="*/ 14455609 h 9595"/>
                <a:gd name="T6" fmla="*/ 2147483646 w 10000"/>
                <a:gd name="T7" fmla="*/ 85299240 h 9595"/>
                <a:gd name="T8" fmla="*/ 2147483646 w 10000"/>
                <a:gd name="T9" fmla="*/ 409818380 h 9595"/>
                <a:gd name="T10" fmla="*/ 0 w 10000"/>
                <a:gd name="T11" fmla="*/ 734500748 h 9595"/>
                <a:gd name="T12" fmla="*/ 2147483646 w 10000"/>
                <a:gd name="T13" fmla="*/ 1059017558 h 9595"/>
                <a:gd name="T14" fmla="*/ 2147483646 w 10000"/>
                <a:gd name="T15" fmla="*/ 1253991381 h 9595"/>
                <a:gd name="T16" fmla="*/ 2147483646 w 10000"/>
                <a:gd name="T17" fmla="*/ 1401365760 h 9595"/>
                <a:gd name="T18" fmla="*/ 2147483646 w 10000"/>
                <a:gd name="T19" fmla="*/ 1206535080 h 9595"/>
                <a:gd name="T20" fmla="*/ 2147483646 w 10000"/>
                <a:gd name="T21" fmla="*/ 1117738892 h 9595"/>
                <a:gd name="T22" fmla="*/ 2147483646 w 10000"/>
                <a:gd name="T23" fmla="*/ 800069697 h 9595"/>
                <a:gd name="T24" fmla="*/ 2147483646 w 10000"/>
                <a:gd name="T25" fmla="*/ 865641717 h 9595"/>
                <a:gd name="T26" fmla="*/ 2147483646 w 10000"/>
                <a:gd name="T27" fmla="*/ 726322096 h 9595"/>
                <a:gd name="T28" fmla="*/ 2147483646 w 10000"/>
                <a:gd name="T29" fmla="*/ 572221676 h 9595"/>
                <a:gd name="T30" fmla="*/ 2147483646 w 10000"/>
                <a:gd name="T31" fmla="*/ 314602478 h 9595"/>
                <a:gd name="T32" fmla="*/ 2147483646 w 10000"/>
                <a:gd name="T33" fmla="*/ 177307990 h 9595"/>
                <a:gd name="T34" fmla="*/ 2147483646 w 10000"/>
                <a:gd name="T35" fmla="*/ 85299240 h 9595"/>
                <a:gd name="T36" fmla="*/ 2147483646 w 10000"/>
                <a:gd name="T37" fmla="*/ 85299240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47" name="Freeform 46"/>
            <p:cNvSpPr>
              <a:spLocks/>
            </p:cNvSpPr>
            <p:nvPr/>
          </p:nvSpPr>
          <p:spPr bwMode="auto">
            <a:xfrm>
              <a:off x="5097463" y="3429000"/>
              <a:ext cx="182562" cy="141288"/>
            </a:xfrm>
            <a:custGeom>
              <a:avLst/>
              <a:gdLst>
                <a:gd name="T0" fmla="*/ 2147483646 w 10000"/>
                <a:gd name="T1" fmla="*/ 2147483646 h 10000"/>
                <a:gd name="T2" fmla="*/ 2147483646 w 10000"/>
                <a:gd name="T3" fmla="*/ 2147483646 h 10000"/>
                <a:gd name="T4" fmla="*/ 0 w 10000"/>
                <a:gd name="T5" fmla="*/ 0 h 10000"/>
                <a:gd name="T6" fmla="*/ 0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2147483646 w 10000"/>
                <a:gd name="T37" fmla="*/ 2147483646 h 10000"/>
                <a:gd name="T38" fmla="*/ 2147483646 w 10000"/>
                <a:gd name="T39" fmla="*/ 2147483646 h 10000"/>
                <a:gd name="T40" fmla="*/ 2147483646 w 10000"/>
                <a:gd name="T41" fmla="*/ 2147483646 h 10000"/>
                <a:gd name="T42" fmla="*/ 2147483646 w 10000"/>
                <a:gd name="T43" fmla="*/ 2147483646 h 10000"/>
                <a:gd name="T44" fmla="*/ 2147483646 w 10000"/>
                <a:gd name="T45" fmla="*/ 0 h 10000"/>
                <a:gd name="T46" fmla="*/ 2147483646 w 10000"/>
                <a:gd name="T47" fmla="*/ 2147483646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48" name="Freeform 47"/>
            <p:cNvSpPr>
              <a:spLocks/>
            </p:cNvSpPr>
            <p:nvPr/>
          </p:nvSpPr>
          <p:spPr bwMode="auto">
            <a:xfrm>
              <a:off x="4691063" y="3314700"/>
              <a:ext cx="114300" cy="65088"/>
            </a:xfrm>
            <a:custGeom>
              <a:avLst/>
              <a:gdLst>
                <a:gd name="T0" fmla="*/ 2147483646 w 10000"/>
                <a:gd name="T1" fmla="*/ 117523815 h 11466"/>
                <a:gd name="T2" fmla="*/ 2147483646 w 10000"/>
                <a:gd name="T3" fmla="*/ 75272047 h 11466"/>
                <a:gd name="T4" fmla="*/ 2147483646 w 10000"/>
                <a:gd name="T5" fmla="*/ 33020432 h 11466"/>
                <a:gd name="T6" fmla="*/ 2147483646 w 10000"/>
                <a:gd name="T7" fmla="*/ 65841468 h 11466"/>
                <a:gd name="T8" fmla="*/ 2147483646 w 10000"/>
                <a:gd name="T9" fmla="*/ 0 h 11466"/>
                <a:gd name="T10" fmla="*/ 2147483646 w 10000"/>
                <a:gd name="T11" fmla="*/ 63477200 h 11466"/>
                <a:gd name="T12" fmla="*/ 0 w 10000"/>
                <a:gd name="T13" fmla="*/ 202027038 h 11466"/>
                <a:gd name="T14" fmla="*/ 0 w 10000"/>
                <a:gd name="T15" fmla="*/ 286524040 h 11466"/>
                <a:gd name="T16" fmla="*/ 2147483646 w 10000"/>
                <a:gd name="T17" fmla="*/ 286524040 h 11466"/>
                <a:gd name="T18" fmla="*/ 2147483646 w 10000"/>
                <a:gd name="T19" fmla="*/ 387555188 h 11466"/>
                <a:gd name="T20" fmla="*/ 2147483646 w 10000"/>
                <a:gd name="T21" fmla="*/ 371027429 h 11466"/>
                <a:gd name="T22" fmla="*/ 2147483646 w 10000"/>
                <a:gd name="T23" fmla="*/ 305386266 h 11466"/>
                <a:gd name="T24" fmla="*/ 2147483646 w 10000"/>
                <a:gd name="T25" fmla="*/ 342940248 h 11466"/>
                <a:gd name="T26" fmla="*/ 2147483646 w 10000"/>
                <a:gd name="T27" fmla="*/ 286524040 h 11466"/>
                <a:gd name="T28" fmla="*/ 2147483646 w 10000"/>
                <a:gd name="T29" fmla="*/ 244272431 h 11466"/>
                <a:gd name="T30" fmla="*/ 2147483646 w 10000"/>
                <a:gd name="T31" fmla="*/ 244272431 h 11466"/>
                <a:gd name="T32" fmla="*/ 2147483646 w 10000"/>
                <a:gd name="T33" fmla="*/ 202027038 h 11466"/>
                <a:gd name="T34" fmla="*/ 2147483646 w 10000"/>
                <a:gd name="T35" fmla="*/ 117523815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49" name="Freeform 48"/>
            <p:cNvSpPr>
              <a:spLocks/>
            </p:cNvSpPr>
            <p:nvPr/>
          </p:nvSpPr>
          <p:spPr bwMode="auto">
            <a:xfrm>
              <a:off x="4633913" y="3168650"/>
              <a:ext cx="71437" cy="74613"/>
            </a:xfrm>
            <a:custGeom>
              <a:avLst/>
              <a:gdLst>
                <a:gd name="T0" fmla="*/ 306118187 w 10056"/>
                <a:gd name="T1" fmla="*/ 789654352 h 10000"/>
                <a:gd name="T2" fmla="*/ 429904577 w 10056"/>
                <a:gd name="T3" fmla="*/ 1105629969 h 10000"/>
                <a:gd name="T4" fmla="*/ 677586608 w 10056"/>
                <a:gd name="T5" fmla="*/ 1263521769 h 10000"/>
                <a:gd name="T6" fmla="*/ 903376652 w 10056"/>
                <a:gd name="T7" fmla="*/ 1467713300 h 10000"/>
                <a:gd name="T8" fmla="*/ 1135951392 w 10056"/>
                <a:gd name="T9" fmla="*/ 1727539702 h 10000"/>
                <a:gd name="T10" fmla="*/ 1281375230 w 10056"/>
                <a:gd name="T11" fmla="*/ 1300499113 h 10000"/>
                <a:gd name="T12" fmla="*/ 1195148611 w 10056"/>
                <a:gd name="T13" fmla="*/ 984526451 h 10000"/>
                <a:gd name="T14" fmla="*/ 1288557149 w 10056"/>
                <a:gd name="T15" fmla="*/ 566991022 h 10000"/>
                <a:gd name="T16" fmla="*/ 1106984257 w 10056"/>
                <a:gd name="T17" fmla="*/ 409071324 h 10000"/>
                <a:gd name="T18" fmla="*/ 925159339 w 10056"/>
                <a:gd name="T19" fmla="*/ 315789890 h 10000"/>
                <a:gd name="T20" fmla="*/ 677586608 w 10056"/>
                <a:gd name="T21" fmla="*/ 157894755 h 10000"/>
                <a:gd name="T22" fmla="*/ 429904577 w 10056"/>
                <a:gd name="T23" fmla="*/ 157894755 h 10000"/>
                <a:gd name="T24" fmla="*/ 306118187 w 10056"/>
                <a:gd name="T25" fmla="*/ 0 h 10000"/>
                <a:gd name="T26" fmla="*/ 58563422 w 10056"/>
                <a:gd name="T27" fmla="*/ 157894755 h 10000"/>
                <a:gd name="T28" fmla="*/ 0 w 10056"/>
                <a:gd name="T29" fmla="*/ 167744178 h 10000"/>
                <a:gd name="T30" fmla="*/ 116604471 w 10056"/>
                <a:gd name="T31" fmla="*/ 594785155 h 10000"/>
                <a:gd name="T32" fmla="*/ 306118187 w 10056"/>
                <a:gd name="T33" fmla="*/ 789654352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50" name="Freeform 49"/>
            <p:cNvSpPr>
              <a:spLocks/>
            </p:cNvSpPr>
            <p:nvPr/>
          </p:nvSpPr>
          <p:spPr bwMode="auto">
            <a:xfrm rot="21133526">
              <a:off x="4865688" y="3344863"/>
              <a:ext cx="88900" cy="47625"/>
            </a:xfrm>
            <a:custGeom>
              <a:avLst/>
              <a:gdLst>
                <a:gd name="T0" fmla="*/ 0 w 1912593"/>
                <a:gd name="T1" fmla="*/ 0 h 1229193"/>
                <a:gd name="T2" fmla="*/ 0 w 1912593"/>
                <a:gd name="T3" fmla="*/ 0 h 1229193"/>
                <a:gd name="T4" fmla="*/ 0 w 1912593"/>
                <a:gd name="T5" fmla="*/ 0 h 1229193"/>
                <a:gd name="T6" fmla="*/ 0 w 1912593"/>
                <a:gd name="T7" fmla="*/ 0 h 1229193"/>
                <a:gd name="T8" fmla="*/ 0 w 1912593"/>
                <a:gd name="T9" fmla="*/ 0 h 1229193"/>
                <a:gd name="T10" fmla="*/ 0 w 1912593"/>
                <a:gd name="T11" fmla="*/ 0 h 1229193"/>
                <a:gd name="T12" fmla="*/ 0 w 1912593"/>
                <a:gd name="T13" fmla="*/ 0 h 1229193"/>
                <a:gd name="T14" fmla="*/ 0 w 1912593"/>
                <a:gd name="T15" fmla="*/ 0 h 1229193"/>
                <a:gd name="T16" fmla="*/ 0 w 1912593"/>
                <a:gd name="T17" fmla="*/ 0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51" name="Freeform 50"/>
            <p:cNvSpPr>
              <a:spLocks/>
            </p:cNvSpPr>
            <p:nvPr/>
          </p:nvSpPr>
          <p:spPr bwMode="auto">
            <a:xfrm>
              <a:off x="4870450" y="3354388"/>
              <a:ext cx="142875" cy="149225"/>
            </a:xfrm>
            <a:custGeom>
              <a:avLst/>
              <a:gdLst>
                <a:gd name="T0" fmla="*/ 0 w 3644175"/>
                <a:gd name="T1" fmla="*/ 0 h 3780713"/>
                <a:gd name="T2" fmla="*/ 0 w 3644175"/>
                <a:gd name="T3" fmla="*/ 0 h 3780713"/>
                <a:gd name="T4" fmla="*/ 0 w 3644175"/>
                <a:gd name="T5" fmla="*/ 0 h 3780713"/>
                <a:gd name="T6" fmla="*/ 0 w 3644175"/>
                <a:gd name="T7" fmla="*/ 0 h 3780713"/>
                <a:gd name="T8" fmla="*/ 0 w 3644175"/>
                <a:gd name="T9" fmla="*/ 0 h 3780713"/>
                <a:gd name="T10" fmla="*/ 0 w 3644175"/>
                <a:gd name="T11" fmla="*/ 0 h 3780713"/>
                <a:gd name="T12" fmla="*/ 0 w 3644175"/>
                <a:gd name="T13" fmla="*/ 0 h 3780713"/>
                <a:gd name="T14" fmla="*/ 0 w 3644175"/>
                <a:gd name="T15" fmla="*/ 0 h 3780713"/>
                <a:gd name="T16" fmla="*/ 0 w 3644175"/>
                <a:gd name="T17" fmla="*/ 0 h 3780713"/>
                <a:gd name="T18" fmla="*/ 0 w 3644175"/>
                <a:gd name="T19" fmla="*/ 0 h 3780713"/>
                <a:gd name="T20" fmla="*/ 0 w 3644175"/>
                <a:gd name="T21" fmla="*/ 0 h 3780713"/>
                <a:gd name="T22" fmla="*/ 0 w 3644175"/>
                <a:gd name="T23" fmla="*/ 0 h 3780713"/>
                <a:gd name="T24" fmla="*/ 0 w 3644175"/>
                <a:gd name="T25" fmla="*/ 0 h 3780713"/>
                <a:gd name="T26" fmla="*/ 0 w 3644175"/>
                <a:gd name="T27" fmla="*/ 0 h 3780713"/>
                <a:gd name="T28" fmla="*/ 0 w 3644175"/>
                <a:gd name="T29" fmla="*/ 0 h 3780713"/>
                <a:gd name="T30" fmla="*/ 0 w 3644175"/>
                <a:gd name="T31" fmla="*/ 0 h 3780713"/>
                <a:gd name="T32" fmla="*/ 0 w 3644175"/>
                <a:gd name="T33" fmla="*/ 0 h 3780713"/>
                <a:gd name="T34" fmla="*/ 0 w 3644175"/>
                <a:gd name="T35" fmla="*/ 0 h 3780713"/>
                <a:gd name="T36" fmla="*/ 0 w 3644175"/>
                <a:gd name="T37" fmla="*/ 0 h 3780713"/>
                <a:gd name="T38" fmla="*/ 0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52" name="Freeform 51"/>
            <p:cNvSpPr>
              <a:spLocks/>
            </p:cNvSpPr>
            <p:nvPr/>
          </p:nvSpPr>
          <p:spPr bwMode="auto">
            <a:xfrm>
              <a:off x="4929188" y="3406775"/>
              <a:ext cx="98425" cy="98425"/>
            </a:xfrm>
            <a:custGeom>
              <a:avLst/>
              <a:gdLst>
                <a:gd name="T0" fmla="*/ 0 w 2398426"/>
                <a:gd name="T1" fmla="*/ 0 h 2488994"/>
                <a:gd name="T2" fmla="*/ 0 w 2398426"/>
                <a:gd name="T3" fmla="*/ 0 h 2488994"/>
                <a:gd name="T4" fmla="*/ 0 w 2398426"/>
                <a:gd name="T5" fmla="*/ 0 h 2488994"/>
                <a:gd name="T6" fmla="*/ 0 w 2398426"/>
                <a:gd name="T7" fmla="*/ 0 h 2488994"/>
                <a:gd name="T8" fmla="*/ 0 w 2398426"/>
                <a:gd name="T9" fmla="*/ 0 h 2488994"/>
                <a:gd name="T10" fmla="*/ 0 w 2398426"/>
                <a:gd name="T11" fmla="*/ 0 h 2488994"/>
                <a:gd name="T12" fmla="*/ 0 w 2398426"/>
                <a:gd name="T13" fmla="*/ 0 h 2488994"/>
                <a:gd name="T14" fmla="*/ 0 w 2398426"/>
                <a:gd name="T15" fmla="*/ 0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53" name="Freeform 52"/>
            <p:cNvSpPr>
              <a:spLocks/>
            </p:cNvSpPr>
            <p:nvPr/>
          </p:nvSpPr>
          <p:spPr bwMode="auto">
            <a:xfrm rot="286500">
              <a:off x="5000625" y="3467100"/>
              <a:ext cx="44450" cy="58738"/>
            </a:xfrm>
            <a:custGeom>
              <a:avLst/>
              <a:gdLst>
                <a:gd name="T0" fmla="*/ 0 w 1259245"/>
                <a:gd name="T1" fmla="*/ 0 h 1506961"/>
                <a:gd name="T2" fmla="*/ 0 w 1259245"/>
                <a:gd name="T3" fmla="*/ 0 h 1506961"/>
                <a:gd name="T4" fmla="*/ 0 w 1259245"/>
                <a:gd name="T5" fmla="*/ 0 h 1506961"/>
                <a:gd name="T6" fmla="*/ 0 w 1259245"/>
                <a:gd name="T7" fmla="*/ 0 h 1506961"/>
                <a:gd name="T8" fmla="*/ 0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54" name="Freeform 53"/>
            <p:cNvSpPr>
              <a:spLocks/>
            </p:cNvSpPr>
            <p:nvPr/>
          </p:nvSpPr>
          <p:spPr bwMode="auto">
            <a:xfrm>
              <a:off x="5002213" y="3365500"/>
              <a:ext cx="71437" cy="57150"/>
            </a:xfrm>
            <a:custGeom>
              <a:avLst/>
              <a:gdLst>
                <a:gd name="T0" fmla="*/ 0 w 1678899"/>
                <a:gd name="T1" fmla="*/ 0 h 1259174"/>
                <a:gd name="T2" fmla="*/ 0 w 1678899"/>
                <a:gd name="T3" fmla="*/ 0 h 1259174"/>
                <a:gd name="T4" fmla="*/ 0 w 1678899"/>
                <a:gd name="T5" fmla="*/ 0 h 1259174"/>
                <a:gd name="T6" fmla="*/ 0 w 1678899"/>
                <a:gd name="T7" fmla="*/ 0 h 1259174"/>
                <a:gd name="T8" fmla="*/ 0 w 1678899"/>
                <a:gd name="T9" fmla="*/ 0 h 1259174"/>
                <a:gd name="T10" fmla="*/ 0 w 1678899"/>
                <a:gd name="T11" fmla="*/ 0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55" name="Freeform 54"/>
            <p:cNvSpPr>
              <a:spLocks/>
            </p:cNvSpPr>
            <p:nvPr/>
          </p:nvSpPr>
          <p:spPr bwMode="auto">
            <a:xfrm>
              <a:off x="5014913" y="3417888"/>
              <a:ext cx="100012" cy="96837"/>
            </a:xfrm>
            <a:custGeom>
              <a:avLst/>
              <a:gdLst>
                <a:gd name="T0" fmla="*/ 0 w 2578308"/>
                <a:gd name="T1" fmla="*/ 0 h 2368446"/>
                <a:gd name="T2" fmla="*/ 0 w 2578308"/>
                <a:gd name="T3" fmla="*/ 0 h 2368446"/>
                <a:gd name="T4" fmla="*/ 0 w 2578308"/>
                <a:gd name="T5" fmla="*/ 0 h 2368446"/>
                <a:gd name="T6" fmla="*/ 0 w 2578308"/>
                <a:gd name="T7" fmla="*/ 0 h 2368446"/>
                <a:gd name="T8" fmla="*/ 0 w 2578308"/>
                <a:gd name="T9" fmla="*/ 0 h 2368446"/>
                <a:gd name="T10" fmla="*/ 0 w 2578308"/>
                <a:gd name="T11" fmla="*/ 0 h 2368446"/>
                <a:gd name="T12" fmla="*/ 0 w 2578308"/>
                <a:gd name="T13" fmla="*/ 0 h 2368446"/>
                <a:gd name="T14" fmla="*/ 0 w 2578308"/>
                <a:gd name="T15" fmla="*/ 0 h 2368446"/>
                <a:gd name="T16" fmla="*/ 0 w 2578308"/>
                <a:gd name="T17" fmla="*/ 0 h 2368446"/>
                <a:gd name="T18" fmla="*/ 0 w 2578308"/>
                <a:gd name="T19" fmla="*/ 0 h 2368446"/>
                <a:gd name="T20" fmla="*/ 0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56" name="Freeform 55"/>
            <p:cNvSpPr>
              <a:spLocks/>
            </p:cNvSpPr>
            <p:nvPr/>
          </p:nvSpPr>
          <p:spPr bwMode="auto">
            <a:xfrm>
              <a:off x="5041900" y="3478213"/>
              <a:ext cx="39688" cy="49212"/>
            </a:xfrm>
            <a:custGeom>
              <a:avLst/>
              <a:gdLst>
                <a:gd name="T0" fmla="*/ 0 w 1097536"/>
                <a:gd name="T1" fmla="*/ 0 h 1184223"/>
                <a:gd name="T2" fmla="*/ 0 w 1097536"/>
                <a:gd name="T3" fmla="*/ 0 h 1184223"/>
                <a:gd name="T4" fmla="*/ 0 w 1097536"/>
                <a:gd name="T5" fmla="*/ 0 h 1184223"/>
                <a:gd name="T6" fmla="*/ 0 w 1097536"/>
                <a:gd name="T7" fmla="*/ 0 h 1184223"/>
                <a:gd name="T8" fmla="*/ 0 w 1097536"/>
                <a:gd name="T9" fmla="*/ 0 h 1184223"/>
                <a:gd name="T10" fmla="*/ 0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57" name="Freeform 56"/>
            <p:cNvSpPr>
              <a:spLocks/>
            </p:cNvSpPr>
            <p:nvPr/>
          </p:nvSpPr>
          <p:spPr bwMode="auto">
            <a:xfrm>
              <a:off x="5059363" y="3505200"/>
              <a:ext cx="65087" cy="60325"/>
            </a:xfrm>
            <a:custGeom>
              <a:avLst/>
              <a:gdLst>
                <a:gd name="T0" fmla="*/ 0 w 1852882"/>
                <a:gd name="T1" fmla="*/ 0 h 1521018"/>
                <a:gd name="T2" fmla="*/ 0 w 1852882"/>
                <a:gd name="T3" fmla="*/ 0 h 1521018"/>
                <a:gd name="T4" fmla="*/ 0 w 1852882"/>
                <a:gd name="T5" fmla="*/ 0 h 1521018"/>
                <a:gd name="T6" fmla="*/ 0 w 1852882"/>
                <a:gd name="T7" fmla="*/ 0 h 1521018"/>
                <a:gd name="T8" fmla="*/ 0 w 1852882"/>
                <a:gd name="T9" fmla="*/ 0 h 1521018"/>
                <a:gd name="T10" fmla="*/ 0 w 1852882"/>
                <a:gd name="T11" fmla="*/ 0 h 1521018"/>
                <a:gd name="T12" fmla="*/ 0 w 1852882"/>
                <a:gd name="T13" fmla="*/ 0 h 1521018"/>
                <a:gd name="T14" fmla="*/ 0 w 1852882"/>
                <a:gd name="T15" fmla="*/ 0 h 1521018"/>
                <a:gd name="T16" fmla="*/ 0 w 1852882"/>
                <a:gd name="T17" fmla="*/ 0 h 1521018"/>
                <a:gd name="T18" fmla="*/ 0 w 1852882"/>
                <a:gd name="T19" fmla="*/ 0 h 1521018"/>
                <a:gd name="T20" fmla="*/ 0 w 1852882"/>
                <a:gd name="T21" fmla="*/ 0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58" name="Freeform 57"/>
            <p:cNvSpPr>
              <a:spLocks/>
            </p:cNvSpPr>
            <p:nvPr/>
          </p:nvSpPr>
          <p:spPr bwMode="auto">
            <a:xfrm>
              <a:off x="5019675" y="3495675"/>
              <a:ext cx="53975" cy="109538"/>
            </a:xfrm>
            <a:custGeom>
              <a:avLst/>
              <a:gdLst>
                <a:gd name="T0" fmla="*/ 0 w 444747"/>
                <a:gd name="T1" fmla="*/ 1 h 900169"/>
                <a:gd name="T2" fmla="*/ 0 w 444747"/>
                <a:gd name="T3" fmla="*/ 1 h 900169"/>
                <a:gd name="T4" fmla="*/ 0 w 444747"/>
                <a:gd name="T5" fmla="*/ 2 h 900169"/>
                <a:gd name="T6" fmla="*/ 1 w 444747"/>
                <a:gd name="T7" fmla="*/ 3 h 900169"/>
                <a:gd name="T8" fmla="*/ 1 w 444747"/>
                <a:gd name="T9" fmla="*/ 3 h 900169"/>
                <a:gd name="T10" fmla="*/ 1 w 444747"/>
                <a:gd name="T11" fmla="*/ 2 h 900169"/>
                <a:gd name="T12" fmla="*/ 1 w 444747"/>
                <a:gd name="T13" fmla="*/ 2 h 900169"/>
                <a:gd name="T14" fmla="*/ 1 w 444747"/>
                <a:gd name="T15" fmla="*/ 2 h 900169"/>
                <a:gd name="T16" fmla="*/ 1 w 444747"/>
                <a:gd name="T17" fmla="*/ 2 h 900169"/>
                <a:gd name="T18" fmla="*/ 1 w 444747"/>
                <a:gd name="T19" fmla="*/ 1 h 900169"/>
                <a:gd name="T20" fmla="*/ 1 w 444747"/>
                <a:gd name="T21" fmla="*/ 0 h 900169"/>
                <a:gd name="T22" fmla="*/ 0 w 444747"/>
                <a:gd name="T23" fmla="*/ 1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59" name="Freeform 58"/>
            <p:cNvSpPr>
              <a:spLocks/>
            </p:cNvSpPr>
            <p:nvPr/>
          </p:nvSpPr>
          <p:spPr bwMode="auto">
            <a:xfrm>
              <a:off x="4252913" y="3009900"/>
              <a:ext cx="109537" cy="163513"/>
            </a:xfrm>
            <a:custGeom>
              <a:avLst/>
              <a:gdLst>
                <a:gd name="T0" fmla="*/ 2147483646 w 84"/>
                <a:gd name="T1" fmla="*/ 2147483646 h 126"/>
                <a:gd name="T2" fmla="*/ 0 w 84"/>
                <a:gd name="T3" fmla="*/ 2147483646 h 126"/>
                <a:gd name="T4" fmla="*/ 0 w 84"/>
                <a:gd name="T5" fmla="*/ 2147483646 h 126"/>
                <a:gd name="T6" fmla="*/ 2147483646 w 84"/>
                <a:gd name="T7" fmla="*/ 2147483646 h 126"/>
                <a:gd name="T8" fmla="*/ 2147483646 w 84"/>
                <a:gd name="T9" fmla="*/ 2147483646 h 126"/>
                <a:gd name="T10" fmla="*/ 2147483646 w 84"/>
                <a:gd name="T11" fmla="*/ 2147483646 h 126"/>
                <a:gd name="T12" fmla="*/ 2147483646 w 84"/>
                <a:gd name="T13" fmla="*/ 2147483646 h 126"/>
                <a:gd name="T14" fmla="*/ 2147483646 w 84"/>
                <a:gd name="T15" fmla="*/ 2147483646 h 126"/>
                <a:gd name="T16" fmla="*/ 2147483646 w 84"/>
                <a:gd name="T17" fmla="*/ 2147483646 h 126"/>
                <a:gd name="T18" fmla="*/ 2147483646 w 84"/>
                <a:gd name="T19" fmla="*/ 2147483646 h 126"/>
                <a:gd name="T20" fmla="*/ 2147483646 w 84"/>
                <a:gd name="T21" fmla="*/ 2147483646 h 126"/>
                <a:gd name="T22" fmla="*/ 2147483646 w 84"/>
                <a:gd name="T23" fmla="*/ 0 h 126"/>
                <a:gd name="T24" fmla="*/ 2147483646 w 84"/>
                <a:gd name="T25" fmla="*/ 2147483646 h 126"/>
                <a:gd name="T26" fmla="*/ 2147483646 w 84"/>
                <a:gd name="T27" fmla="*/ 2147483646 h 126"/>
                <a:gd name="T28" fmla="*/ 2147483646 w 84"/>
                <a:gd name="T29" fmla="*/ 2147483646 h 126"/>
                <a:gd name="T30" fmla="*/ 2147483646 w 84"/>
                <a:gd name="T31" fmla="*/ 2147483646 h 126"/>
                <a:gd name="T32" fmla="*/ 2147483646 w 84"/>
                <a:gd name="T33" fmla="*/ 2147483646 h 126"/>
                <a:gd name="T34" fmla="*/ 2147483646 w 84"/>
                <a:gd name="T35" fmla="*/ 2147483646 h 126"/>
                <a:gd name="T36" fmla="*/ 2147483646 w 84"/>
                <a:gd name="T37" fmla="*/ 2147483646 h 126"/>
                <a:gd name="T38" fmla="*/ 2147483646 w 84"/>
                <a:gd name="T39" fmla="*/ 2147483646 h 126"/>
                <a:gd name="T40" fmla="*/ 2147483646 w 84"/>
                <a:gd name="T41" fmla="*/ 2147483646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FF0000"/>
            </a:solidFill>
            <a:ln w="9525">
              <a:solidFill>
                <a:schemeClr val="bg1">
                  <a:lumMod val="65000"/>
                </a:schemeClr>
              </a:solidFill>
              <a:round/>
              <a:headEnd/>
              <a:tailEnd/>
            </a:ln>
          </p:spPr>
          <p:txBody>
            <a:bodyPr/>
            <a:lstStyle/>
            <a:p>
              <a:pPr eaLnBrk="0" fontAlgn="base" hangingPunct="0">
                <a:spcBef>
                  <a:spcPct val="0"/>
                </a:spcBef>
                <a:spcAft>
                  <a:spcPct val="0"/>
                </a:spcAft>
              </a:pPr>
              <a:endParaRPr lang="en-GB" sz="1400" b="1" dirty="0">
                <a:solidFill>
                  <a:schemeClr val="bg1"/>
                </a:solidFill>
                <a:latin typeface="HelveticaNeue-UltraLight" panose="02000206000000020004" pitchFamily="50"/>
                <a:ea typeface="MS PGothic" panose="020B0600070205080204" pitchFamily="34" charset="-128"/>
              </a:endParaRPr>
            </a:p>
          </p:txBody>
        </p:sp>
        <p:sp>
          <p:nvSpPr>
            <p:cNvPr id="60" name="Freeform 59"/>
            <p:cNvSpPr>
              <a:spLocks/>
            </p:cNvSpPr>
            <p:nvPr/>
          </p:nvSpPr>
          <p:spPr bwMode="auto">
            <a:xfrm>
              <a:off x="5830888" y="1674813"/>
              <a:ext cx="436562" cy="557212"/>
            </a:xfrm>
            <a:custGeom>
              <a:avLst/>
              <a:gdLst>
                <a:gd name="T0" fmla="*/ 2147483646 w 336"/>
                <a:gd name="T1" fmla="*/ 2147483646 h 427"/>
                <a:gd name="T2" fmla="*/ 2147483646 w 336"/>
                <a:gd name="T3" fmla="*/ 2147483646 h 427"/>
                <a:gd name="T4" fmla="*/ 2147483646 w 336"/>
                <a:gd name="T5" fmla="*/ 2147483646 h 427"/>
                <a:gd name="T6" fmla="*/ 2147483646 w 336"/>
                <a:gd name="T7" fmla="*/ 2147483646 h 427"/>
                <a:gd name="T8" fmla="*/ 2147483646 w 336"/>
                <a:gd name="T9" fmla="*/ 2147483646 h 427"/>
                <a:gd name="T10" fmla="*/ 2147483646 w 336"/>
                <a:gd name="T11" fmla="*/ 2147483646 h 427"/>
                <a:gd name="T12" fmla="*/ 2147483646 w 336"/>
                <a:gd name="T13" fmla="*/ 2147483646 h 427"/>
                <a:gd name="T14" fmla="*/ 2147483646 w 336"/>
                <a:gd name="T15" fmla="*/ 2147483646 h 427"/>
                <a:gd name="T16" fmla="*/ 2147483646 w 336"/>
                <a:gd name="T17" fmla="*/ 2147483646 h 427"/>
                <a:gd name="T18" fmla="*/ 2147483646 w 336"/>
                <a:gd name="T19" fmla="*/ 2147483646 h 427"/>
                <a:gd name="T20" fmla="*/ 2147483646 w 336"/>
                <a:gd name="T21" fmla="*/ 2147483646 h 427"/>
                <a:gd name="T22" fmla="*/ 2147483646 w 336"/>
                <a:gd name="T23" fmla="*/ 0 h 427"/>
                <a:gd name="T24" fmla="*/ 2147483646 w 336"/>
                <a:gd name="T25" fmla="*/ 2147483646 h 427"/>
                <a:gd name="T26" fmla="*/ 2147483646 w 336"/>
                <a:gd name="T27" fmla="*/ 2147483646 h 427"/>
                <a:gd name="T28" fmla="*/ 2147483646 w 336"/>
                <a:gd name="T29" fmla="*/ 2147483646 h 427"/>
                <a:gd name="T30" fmla="*/ 2147483646 w 336"/>
                <a:gd name="T31" fmla="*/ 2147483646 h 427"/>
                <a:gd name="T32" fmla="*/ 2147483646 w 336"/>
                <a:gd name="T33" fmla="*/ 2147483646 h 427"/>
                <a:gd name="T34" fmla="*/ 2147483646 w 336"/>
                <a:gd name="T35" fmla="*/ 2147483646 h 427"/>
                <a:gd name="T36" fmla="*/ 2147483646 w 336"/>
                <a:gd name="T37" fmla="*/ 2147483646 h 427"/>
                <a:gd name="T38" fmla="*/ 2147483646 w 336"/>
                <a:gd name="T39" fmla="*/ 2147483646 h 427"/>
                <a:gd name="T40" fmla="*/ 2147483646 w 336"/>
                <a:gd name="T41" fmla="*/ 2147483646 h 427"/>
                <a:gd name="T42" fmla="*/ 2147483646 w 336"/>
                <a:gd name="T43" fmla="*/ 2147483646 h 427"/>
                <a:gd name="T44" fmla="*/ 2147483646 w 336"/>
                <a:gd name="T45" fmla="*/ 2147483646 h 427"/>
                <a:gd name="T46" fmla="*/ 2147483646 w 336"/>
                <a:gd name="T47" fmla="*/ 2147483646 h 427"/>
                <a:gd name="T48" fmla="*/ 2147483646 w 336"/>
                <a:gd name="T49" fmla="*/ 2147483646 h 427"/>
                <a:gd name="T50" fmla="*/ 2147483646 w 336"/>
                <a:gd name="T51" fmla="*/ 2147483646 h 427"/>
                <a:gd name="T52" fmla="*/ 2147483646 w 336"/>
                <a:gd name="T53" fmla="*/ 2147483646 h 427"/>
                <a:gd name="T54" fmla="*/ 0 w 336"/>
                <a:gd name="T55" fmla="*/ 2147483646 h 427"/>
                <a:gd name="T56" fmla="*/ 2147483646 w 336"/>
                <a:gd name="T57" fmla="*/ 2147483646 h 427"/>
                <a:gd name="T58" fmla="*/ 2147483646 w 336"/>
                <a:gd name="T59" fmla="*/ 2147483646 h 427"/>
                <a:gd name="T60" fmla="*/ 2147483646 w 336"/>
                <a:gd name="T61" fmla="*/ 2147483646 h 427"/>
                <a:gd name="T62" fmla="*/ 2147483646 w 336"/>
                <a:gd name="T63" fmla="*/ 2147483646 h 427"/>
                <a:gd name="T64" fmla="*/ 2147483646 w 336"/>
                <a:gd name="T65" fmla="*/ 2147483646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61" name="Freeform 60"/>
            <p:cNvSpPr>
              <a:spLocks/>
            </p:cNvSpPr>
            <p:nvPr/>
          </p:nvSpPr>
          <p:spPr bwMode="auto">
            <a:xfrm>
              <a:off x="5572125" y="4953000"/>
              <a:ext cx="166688" cy="346075"/>
            </a:xfrm>
            <a:custGeom>
              <a:avLst/>
              <a:gdLst>
                <a:gd name="T0" fmla="*/ 2147483646 w 126"/>
                <a:gd name="T1" fmla="*/ 2147483646 h 265"/>
                <a:gd name="T2" fmla="*/ 0 w 126"/>
                <a:gd name="T3" fmla="*/ 2147483646 h 265"/>
                <a:gd name="T4" fmla="*/ 2147483646 w 126"/>
                <a:gd name="T5" fmla="*/ 2147483646 h 265"/>
                <a:gd name="T6" fmla="*/ 2147483646 w 126"/>
                <a:gd name="T7" fmla="*/ 2147483646 h 265"/>
                <a:gd name="T8" fmla="*/ 2147483646 w 126"/>
                <a:gd name="T9" fmla="*/ 2147483646 h 265"/>
                <a:gd name="T10" fmla="*/ 2147483646 w 126"/>
                <a:gd name="T11" fmla="*/ 2147483646 h 265"/>
                <a:gd name="T12" fmla="*/ 2147483646 w 126"/>
                <a:gd name="T13" fmla="*/ 2147483646 h 265"/>
                <a:gd name="T14" fmla="*/ 2147483646 w 126"/>
                <a:gd name="T15" fmla="*/ 2147483646 h 265"/>
                <a:gd name="T16" fmla="*/ 2147483646 w 126"/>
                <a:gd name="T17" fmla="*/ 0 h 265"/>
                <a:gd name="T18" fmla="*/ 2147483646 w 126"/>
                <a:gd name="T19" fmla="*/ 2147483646 h 265"/>
                <a:gd name="T20" fmla="*/ 2147483646 w 126"/>
                <a:gd name="T21" fmla="*/ 2147483646 h 265"/>
                <a:gd name="T22" fmla="*/ 2147483646 w 126"/>
                <a:gd name="T23" fmla="*/ 2147483646 h 265"/>
                <a:gd name="T24" fmla="*/ 2147483646 w 126"/>
                <a:gd name="T25" fmla="*/ 2147483646 h 265"/>
                <a:gd name="T26" fmla="*/ 2147483646 w 126"/>
                <a:gd name="T27" fmla="*/ 2147483646 h 265"/>
                <a:gd name="T28" fmla="*/ 2147483646 w 126"/>
                <a:gd name="T29" fmla="*/ 2147483646 h 265"/>
                <a:gd name="T30" fmla="*/ 2147483646 w 126"/>
                <a:gd name="T31" fmla="*/ 2147483646 h 265"/>
                <a:gd name="T32" fmla="*/ 2147483646 w 126"/>
                <a:gd name="T33" fmla="*/ 2147483646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62" name="Freeform 61"/>
            <p:cNvSpPr>
              <a:spLocks/>
            </p:cNvSpPr>
            <p:nvPr/>
          </p:nvSpPr>
          <p:spPr bwMode="auto">
            <a:xfrm>
              <a:off x="8650288" y="5749925"/>
              <a:ext cx="179387" cy="204788"/>
            </a:xfrm>
            <a:custGeom>
              <a:avLst/>
              <a:gdLst>
                <a:gd name="T0" fmla="*/ 0 w 138"/>
                <a:gd name="T1" fmla="*/ 2147483646 h 157"/>
                <a:gd name="T2" fmla="*/ 2147483646 w 138"/>
                <a:gd name="T3" fmla="*/ 2147483646 h 157"/>
                <a:gd name="T4" fmla="*/ 2147483646 w 138"/>
                <a:gd name="T5" fmla="*/ 2147483646 h 157"/>
                <a:gd name="T6" fmla="*/ 2147483646 w 138"/>
                <a:gd name="T7" fmla="*/ 2147483646 h 157"/>
                <a:gd name="T8" fmla="*/ 2147483646 w 138"/>
                <a:gd name="T9" fmla="*/ 2147483646 h 157"/>
                <a:gd name="T10" fmla="*/ 2147483646 w 138"/>
                <a:gd name="T11" fmla="*/ 2147483646 h 157"/>
                <a:gd name="T12" fmla="*/ 2147483646 w 138"/>
                <a:gd name="T13" fmla="*/ 0 h 157"/>
                <a:gd name="T14" fmla="*/ 2147483646 w 138"/>
                <a:gd name="T15" fmla="*/ 2147483646 h 157"/>
                <a:gd name="T16" fmla="*/ 2147483646 w 138"/>
                <a:gd name="T17" fmla="*/ 2147483646 h 157"/>
                <a:gd name="T18" fmla="*/ 2147483646 w 138"/>
                <a:gd name="T19" fmla="*/ 2147483646 h 157"/>
                <a:gd name="T20" fmla="*/ 2147483646 w 138"/>
                <a:gd name="T21" fmla="*/ 2147483646 h 157"/>
                <a:gd name="T22" fmla="*/ 2147483646 w 138"/>
                <a:gd name="T23" fmla="*/ 2147483646 h 157"/>
                <a:gd name="T24" fmla="*/ 2147483646 w 138"/>
                <a:gd name="T25" fmla="*/ 2147483646 h 157"/>
                <a:gd name="T26" fmla="*/ 2147483646 w 138"/>
                <a:gd name="T27" fmla="*/ 2147483646 h 157"/>
                <a:gd name="T28" fmla="*/ 2147483646 w 138"/>
                <a:gd name="T29" fmla="*/ 2147483646 h 157"/>
                <a:gd name="T30" fmla="*/ 2147483646 w 138"/>
                <a:gd name="T31" fmla="*/ 2147483646 h 157"/>
                <a:gd name="T32" fmla="*/ 2147483646 w 138"/>
                <a:gd name="T33" fmla="*/ 2147483646 h 157"/>
                <a:gd name="T34" fmla="*/ 0 w 138"/>
                <a:gd name="T35" fmla="*/ 2147483646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63" name="Freeform 62"/>
            <p:cNvSpPr>
              <a:spLocks/>
            </p:cNvSpPr>
            <p:nvPr/>
          </p:nvSpPr>
          <p:spPr bwMode="auto">
            <a:xfrm>
              <a:off x="8805863" y="5565775"/>
              <a:ext cx="125412" cy="201613"/>
            </a:xfrm>
            <a:custGeom>
              <a:avLst/>
              <a:gdLst>
                <a:gd name="T0" fmla="*/ 2147483646 w 96"/>
                <a:gd name="T1" fmla="*/ 2147483646 h 156"/>
                <a:gd name="T2" fmla="*/ 2147483646 w 96"/>
                <a:gd name="T3" fmla="*/ 2147483646 h 156"/>
                <a:gd name="T4" fmla="*/ 2147483646 w 96"/>
                <a:gd name="T5" fmla="*/ 2147483646 h 156"/>
                <a:gd name="T6" fmla="*/ 0 w 96"/>
                <a:gd name="T7" fmla="*/ 0 h 156"/>
                <a:gd name="T8" fmla="*/ 2147483646 w 96"/>
                <a:gd name="T9" fmla="*/ 2147483646 h 156"/>
                <a:gd name="T10" fmla="*/ 2147483646 w 96"/>
                <a:gd name="T11" fmla="*/ 2147483646 h 156"/>
                <a:gd name="T12" fmla="*/ 2147483646 w 96"/>
                <a:gd name="T13" fmla="*/ 2147483646 h 156"/>
                <a:gd name="T14" fmla="*/ 2147483646 w 96"/>
                <a:gd name="T15" fmla="*/ 2147483646 h 156"/>
                <a:gd name="T16" fmla="*/ 2147483646 w 96"/>
                <a:gd name="T17" fmla="*/ 2147483646 h 156"/>
                <a:gd name="T18" fmla="*/ 2147483646 w 96"/>
                <a:gd name="T19" fmla="*/ 2147483646 h 156"/>
                <a:gd name="T20" fmla="*/ 2147483646 w 96"/>
                <a:gd name="T21" fmla="*/ 2147483646 h 156"/>
                <a:gd name="T22" fmla="*/ 2147483646 w 96"/>
                <a:gd name="T23" fmla="*/ 2147483646 h 156"/>
                <a:gd name="T24" fmla="*/ 2147483646 w 96"/>
                <a:gd name="T25" fmla="*/ 2147483646 h 156"/>
                <a:gd name="T26" fmla="*/ 2147483646 w 96"/>
                <a:gd name="T27" fmla="*/ 2147483646 h 156"/>
                <a:gd name="T28" fmla="*/ 2147483646 w 96"/>
                <a:gd name="T29" fmla="*/ 2147483646 h 156"/>
                <a:gd name="T30" fmla="*/ 2147483646 w 96"/>
                <a:gd name="T31" fmla="*/ 2147483646 h 156"/>
                <a:gd name="T32" fmla="*/ 2147483646 w 96"/>
                <a:gd name="T33" fmla="*/ 2147483646 h 156"/>
                <a:gd name="T34" fmla="*/ 2147483646 w 96"/>
                <a:gd name="T35" fmla="*/ 2147483646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64" name="Freeform 63"/>
            <p:cNvSpPr>
              <a:spLocks/>
            </p:cNvSpPr>
            <p:nvPr/>
          </p:nvSpPr>
          <p:spPr bwMode="auto">
            <a:xfrm>
              <a:off x="7323138" y="4938713"/>
              <a:ext cx="989012" cy="750887"/>
            </a:xfrm>
            <a:custGeom>
              <a:avLst/>
              <a:gdLst>
                <a:gd name="T0" fmla="*/ 2147483646 w 757"/>
                <a:gd name="T1" fmla="*/ 2147483646 h 577"/>
                <a:gd name="T2" fmla="*/ 2147483646 w 757"/>
                <a:gd name="T3" fmla="*/ 2147483646 h 577"/>
                <a:gd name="T4" fmla="*/ 0 w 757"/>
                <a:gd name="T5" fmla="*/ 2147483646 h 577"/>
                <a:gd name="T6" fmla="*/ 2147483646 w 757"/>
                <a:gd name="T7" fmla="*/ 2147483646 h 577"/>
                <a:gd name="T8" fmla="*/ 2147483646 w 757"/>
                <a:gd name="T9" fmla="*/ 2147483646 h 577"/>
                <a:gd name="T10" fmla="*/ 2147483646 w 757"/>
                <a:gd name="T11" fmla="*/ 2147483646 h 577"/>
                <a:gd name="T12" fmla="*/ 2147483646 w 757"/>
                <a:gd name="T13" fmla="*/ 2147483646 h 577"/>
                <a:gd name="T14" fmla="*/ 2147483646 w 757"/>
                <a:gd name="T15" fmla="*/ 2147483646 h 577"/>
                <a:gd name="T16" fmla="*/ 2147483646 w 757"/>
                <a:gd name="T17" fmla="*/ 2147483646 h 577"/>
                <a:gd name="T18" fmla="*/ 2147483646 w 757"/>
                <a:gd name="T19" fmla="*/ 2147483646 h 577"/>
                <a:gd name="T20" fmla="*/ 2147483646 w 757"/>
                <a:gd name="T21" fmla="*/ 0 h 577"/>
                <a:gd name="T22" fmla="*/ 2147483646 w 757"/>
                <a:gd name="T23" fmla="*/ 2147483646 h 577"/>
                <a:gd name="T24" fmla="*/ 2147483646 w 757"/>
                <a:gd name="T25" fmla="*/ 2147483646 h 577"/>
                <a:gd name="T26" fmla="*/ 2147483646 w 757"/>
                <a:gd name="T27" fmla="*/ 2147483646 h 577"/>
                <a:gd name="T28" fmla="*/ 2147483646 w 757"/>
                <a:gd name="T29" fmla="*/ 2147483646 h 577"/>
                <a:gd name="T30" fmla="*/ 2147483646 w 757"/>
                <a:gd name="T31" fmla="*/ 2147483646 h 577"/>
                <a:gd name="T32" fmla="*/ 2147483646 w 757"/>
                <a:gd name="T33" fmla="*/ 2147483646 h 577"/>
                <a:gd name="T34" fmla="*/ 2147483646 w 757"/>
                <a:gd name="T35" fmla="*/ 2147483646 h 577"/>
                <a:gd name="T36" fmla="*/ 2147483646 w 757"/>
                <a:gd name="T37" fmla="*/ 2147483646 h 577"/>
                <a:gd name="T38" fmla="*/ 2147483646 w 757"/>
                <a:gd name="T39" fmla="*/ 2147483646 h 577"/>
                <a:gd name="T40" fmla="*/ 2147483646 w 757"/>
                <a:gd name="T41" fmla="*/ 2147483646 h 577"/>
                <a:gd name="T42" fmla="*/ 2147483646 w 757"/>
                <a:gd name="T43" fmla="*/ 2147483646 h 577"/>
                <a:gd name="T44" fmla="*/ 2147483646 w 757"/>
                <a:gd name="T45" fmla="*/ 2147483646 h 577"/>
                <a:gd name="T46" fmla="*/ 2147483646 w 757"/>
                <a:gd name="T47" fmla="*/ 2147483646 h 577"/>
                <a:gd name="T48" fmla="*/ 2147483646 w 757"/>
                <a:gd name="T49" fmla="*/ 2147483646 h 577"/>
                <a:gd name="T50" fmla="*/ 2147483646 w 757"/>
                <a:gd name="T51" fmla="*/ 2147483646 h 577"/>
                <a:gd name="T52" fmla="*/ 2147483646 w 757"/>
                <a:gd name="T53" fmla="*/ 2147483646 h 577"/>
                <a:gd name="T54" fmla="*/ 2147483646 w 757"/>
                <a:gd name="T55" fmla="*/ 2147483646 h 577"/>
                <a:gd name="T56" fmla="*/ 2147483646 w 757"/>
                <a:gd name="T57" fmla="*/ 2147483646 h 577"/>
                <a:gd name="T58" fmla="*/ 2147483646 w 757"/>
                <a:gd name="T59" fmla="*/ 2147483646 h 577"/>
                <a:gd name="T60" fmla="*/ 2147483646 w 757"/>
                <a:gd name="T61" fmla="*/ 2147483646 h 577"/>
                <a:gd name="T62" fmla="*/ 2147483646 w 757"/>
                <a:gd name="T63" fmla="*/ 2147483646 h 577"/>
                <a:gd name="T64" fmla="*/ 2147483646 w 757"/>
                <a:gd name="T65" fmla="*/ 2147483646 h 577"/>
                <a:gd name="T66" fmla="*/ 2147483646 w 757"/>
                <a:gd name="T67" fmla="*/ 2147483646 h 577"/>
                <a:gd name="T68" fmla="*/ 2147483646 w 757"/>
                <a:gd name="T69" fmla="*/ 2147483646 h 577"/>
                <a:gd name="T70" fmla="*/ 2147483646 w 757"/>
                <a:gd name="T71" fmla="*/ 2147483646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65" name="Freeform 64"/>
            <p:cNvSpPr>
              <a:spLocks/>
            </p:cNvSpPr>
            <p:nvPr/>
          </p:nvSpPr>
          <p:spPr bwMode="auto">
            <a:xfrm>
              <a:off x="8099425" y="5734050"/>
              <a:ext cx="87313" cy="119063"/>
            </a:xfrm>
            <a:custGeom>
              <a:avLst/>
              <a:gdLst>
                <a:gd name="T0" fmla="*/ 0 w 66"/>
                <a:gd name="T1" fmla="*/ 2147483646 h 91"/>
                <a:gd name="T2" fmla="*/ 2147483646 w 66"/>
                <a:gd name="T3" fmla="*/ 2147483646 h 91"/>
                <a:gd name="T4" fmla="*/ 2147483646 w 66"/>
                <a:gd name="T5" fmla="*/ 2147483646 h 91"/>
                <a:gd name="T6" fmla="*/ 2147483646 w 66"/>
                <a:gd name="T7" fmla="*/ 2147483646 h 91"/>
                <a:gd name="T8" fmla="*/ 2147483646 w 66"/>
                <a:gd name="T9" fmla="*/ 2147483646 h 91"/>
                <a:gd name="T10" fmla="*/ 2147483646 w 66"/>
                <a:gd name="T11" fmla="*/ 2147483646 h 91"/>
                <a:gd name="T12" fmla="*/ 2147483646 w 66"/>
                <a:gd name="T13" fmla="*/ 0 h 91"/>
                <a:gd name="T14" fmla="*/ 2147483646 w 66"/>
                <a:gd name="T15" fmla="*/ 2147483646 h 91"/>
                <a:gd name="T16" fmla="*/ 0 w 66"/>
                <a:gd name="T17" fmla="*/ 2147483646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66" name="Freeform 65"/>
            <p:cNvSpPr>
              <a:spLocks/>
            </p:cNvSpPr>
            <p:nvPr/>
          </p:nvSpPr>
          <p:spPr bwMode="auto">
            <a:xfrm>
              <a:off x="6899275" y="4525963"/>
              <a:ext cx="241300" cy="265112"/>
            </a:xfrm>
            <a:custGeom>
              <a:avLst/>
              <a:gdLst>
                <a:gd name="T0" fmla="*/ 0 w 31"/>
                <a:gd name="T1" fmla="*/ 0 h 34"/>
                <a:gd name="T2" fmla="*/ 2147483646 w 31"/>
                <a:gd name="T3" fmla="*/ 0 h 34"/>
                <a:gd name="T4" fmla="*/ 2147483646 w 31"/>
                <a:gd name="T5" fmla="*/ 2147483646 h 34"/>
                <a:gd name="T6" fmla="*/ 2147483646 w 31"/>
                <a:gd name="T7" fmla="*/ 2147483646 h 34"/>
                <a:gd name="T8" fmla="*/ 2147483646 w 31"/>
                <a:gd name="T9" fmla="*/ 2147483646 h 34"/>
                <a:gd name="T10" fmla="*/ 2147483646 w 31"/>
                <a:gd name="T11" fmla="*/ 2147483646 h 34"/>
                <a:gd name="T12" fmla="*/ 2147483646 w 31"/>
                <a:gd name="T13" fmla="*/ 2147483646 h 34"/>
                <a:gd name="T14" fmla="*/ 2147483646 w 31"/>
                <a:gd name="T15" fmla="*/ 2147483646 h 34"/>
                <a:gd name="T16" fmla="*/ 2147483646 w 31"/>
                <a:gd name="T17" fmla="*/ 2147483646 h 34"/>
                <a:gd name="T18" fmla="*/ 2147483646 w 31"/>
                <a:gd name="T19" fmla="*/ 2147483646 h 34"/>
                <a:gd name="T20" fmla="*/ 2147483646 w 31"/>
                <a:gd name="T21" fmla="*/ 2147483646 h 34"/>
                <a:gd name="T22" fmla="*/ 2147483646 w 31"/>
                <a:gd name="T23" fmla="*/ 2147483646 h 34"/>
                <a:gd name="T24" fmla="*/ 2147483646 w 31"/>
                <a:gd name="T25" fmla="*/ 2147483646 h 34"/>
                <a:gd name="T26" fmla="*/ 2147483646 w 31"/>
                <a:gd name="T27" fmla="*/ 2147483646 h 34"/>
                <a:gd name="T28" fmla="*/ 2147483646 w 31"/>
                <a:gd name="T29" fmla="*/ 2147483646 h 34"/>
                <a:gd name="T30" fmla="*/ 2147483646 w 31"/>
                <a:gd name="T31" fmla="*/ 2147483646 h 34"/>
                <a:gd name="T32" fmla="*/ 0 w 31"/>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67" name="Freeform 66"/>
            <p:cNvSpPr>
              <a:spLocks/>
            </p:cNvSpPr>
            <p:nvPr/>
          </p:nvSpPr>
          <p:spPr bwMode="auto">
            <a:xfrm>
              <a:off x="7283450" y="4491038"/>
              <a:ext cx="227013" cy="265112"/>
            </a:xfrm>
            <a:custGeom>
              <a:avLst/>
              <a:gdLst>
                <a:gd name="T0" fmla="*/ 2147483646 w 174"/>
                <a:gd name="T1" fmla="*/ 2147483646 h 204"/>
                <a:gd name="T2" fmla="*/ 0 w 174"/>
                <a:gd name="T3" fmla="*/ 2147483646 h 204"/>
                <a:gd name="T4" fmla="*/ 0 w 174"/>
                <a:gd name="T5" fmla="*/ 2147483646 h 204"/>
                <a:gd name="T6" fmla="*/ 2147483646 w 174"/>
                <a:gd name="T7" fmla="*/ 2147483646 h 204"/>
                <a:gd name="T8" fmla="*/ 2147483646 w 174"/>
                <a:gd name="T9" fmla="*/ 2147483646 h 204"/>
                <a:gd name="T10" fmla="*/ 2147483646 w 174"/>
                <a:gd name="T11" fmla="*/ 2147483646 h 204"/>
                <a:gd name="T12" fmla="*/ 2147483646 w 174"/>
                <a:gd name="T13" fmla="*/ 2147483646 h 204"/>
                <a:gd name="T14" fmla="*/ 2147483646 w 174"/>
                <a:gd name="T15" fmla="*/ 0 h 204"/>
                <a:gd name="T16" fmla="*/ 2147483646 w 174"/>
                <a:gd name="T17" fmla="*/ 2147483646 h 204"/>
                <a:gd name="T18" fmla="*/ 2147483646 w 174"/>
                <a:gd name="T19" fmla="*/ 2147483646 h 204"/>
                <a:gd name="T20" fmla="*/ 2147483646 w 174"/>
                <a:gd name="T21" fmla="*/ 2147483646 h 204"/>
                <a:gd name="T22" fmla="*/ 2147483646 w 174"/>
                <a:gd name="T23" fmla="*/ 2147483646 h 204"/>
                <a:gd name="T24" fmla="*/ 2147483646 w 174"/>
                <a:gd name="T25" fmla="*/ 2147483646 h 204"/>
                <a:gd name="T26" fmla="*/ 2147483646 w 174"/>
                <a:gd name="T27" fmla="*/ 2147483646 h 204"/>
                <a:gd name="T28" fmla="*/ 2147483646 w 174"/>
                <a:gd name="T29" fmla="*/ 2147483646 h 204"/>
                <a:gd name="T30" fmla="*/ 2147483646 w 174"/>
                <a:gd name="T31" fmla="*/ 2147483646 h 204"/>
                <a:gd name="T32" fmla="*/ 2147483646 w 174"/>
                <a:gd name="T33" fmla="*/ 2147483646 h 204"/>
                <a:gd name="T34" fmla="*/ 2147483646 w 174"/>
                <a:gd name="T35" fmla="*/ 2147483646 h 204"/>
                <a:gd name="T36" fmla="*/ 2147483646 w 174"/>
                <a:gd name="T37" fmla="*/ 2147483646 h 204"/>
                <a:gd name="T38" fmla="*/ 2147483646 w 174"/>
                <a:gd name="T39" fmla="*/ 2147483646 h 204"/>
                <a:gd name="T40" fmla="*/ 2147483646 w 174"/>
                <a:gd name="T41" fmla="*/ 2147483646 h 204"/>
                <a:gd name="T42" fmla="*/ 2147483646 w 174"/>
                <a:gd name="T43" fmla="*/ 2147483646 h 204"/>
                <a:gd name="T44" fmla="*/ 2147483646 w 174"/>
                <a:gd name="T45" fmla="*/ 2147483646 h 204"/>
                <a:gd name="T46" fmla="*/ 2147483646 w 174"/>
                <a:gd name="T47" fmla="*/ 2147483646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68" name="Freeform 67"/>
            <p:cNvSpPr>
              <a:spLocks/>
            </p:cNvSpPr>
            <p:nvPr/>
          </p:nvSpPr>
          <p:spPr bwMode="auto">
            <a:xfrm>
              <a:off x="7456488" y="4618038"/>
              <a:ext cx="141287" cy="173037"/>
            </a:xfrm>
            <a:custGeom>
              <a:avLst/>
              <a:gdLst>
                <a:gd name="T0" fmla="*/ 2147483646 w 108"/>
                <a:gd name="T1" fmla="*/ 2147483646 h 132"/>
                <a:gd name="T2" fmla="*/ 2147483646 w 108"/>
                <a:gd name="T3" fmla="*/ 2147483646 h 132"/>
                <a:gd name="T4" fmla="*/ 0 w 108"/>
                <a:gd name="T5" fmla="*/ 2147483646 h 132"/>
                <a:gd name="T6" fmla="*/ 2147483646 w 108"/>
                <a:gd name="T7" fmla="*/ 2147483646 h 132"/>
                <a:gd name="T8" fmla="*/ 2147483646 w 108"/>
                <a:gd name="T9" fmla="*/ 2147483646 h 132"/>
                <a:gd name="T10" fmla="*/ 2147483646 w 108"/>
                <a:gd name="T11" fmla="*/ 2147483646 h 132"/>
                <a:gd name="T12" fmla="*/ 2147483646 w 108"/>
                <a:gd name="T13" fmla="*/ 2147483646 h 132"/>
                <a:gd name="T14" fmla="*/ 2147483646 w 108"/>
                <a:gd name="T15" fmla="*/ 0 h 132"/>
                <a:gd name="T16" fmla="*/ 2147483646 w 108"/>
                <a:gd name="T17" fmla="*/ 2147483646 h 132"/>
                <a:gd name="T18" fmla="*/ 2147483646 w 108"/>
                <a:gd name="T19" fmla="*/ 2147483646 h 132"/>
                <a:gd name="T20" fmla="*/ 2147483646 w 108"/>
                <a:gd name="T21" fmla="*/ 2147483646 h 132"/>
                <a:gd name="T22" fmla="*/ 2147483646 w 108"/>
                <a:gd name="T23" fmla="*/ 2147483646 h 132"/>
                <a:gd name="T24" fmla="*/ 2147483646 w 108"/>
                <a:gd name="T25" fmla="*/ 2147483646 h 132"/>
                <a:gd name="T26" fmla="*/ 2147483646 w 108"/>
                <a:gd name="T27" fmla="*/ 2147483646 h 132"/>
                <a:gd name="T28" fmla="*/ 2147483646 w 108"/>
                <a:gd name="T29" fmla="*/ 2147483646 h 132"/>
                <a:gd name="T30" fmla="*/ 2147483646 w 108"/>
                <a:gd name="T31" fmla="*/ 2147483646 h 132"/>
                <a:gd name="T32" fmla="*/ 2147483646 w 108"/>
                <a:gd name="T33" fmla="*/ 2147483646 h 132"/>
                <a:gd name="T34" fmla="*/ 2147483646 w 108"/>
                <a:gd name="T35" fmla="*/ 2147483646 h 132"/>
                <a:gd name="T36" fmla="*/ 2147483646 w 108"/>
                <a:gd name="T37" fmla="*/ 2147483646 h 132"/>
                <a:gd name="T38" fmla="*/ 2147483646 w 108"/>
                <a:gd name="T39" fmla="*/ 2147483646 h 132"/>
                <a:gd name="T40" fmla="*/ 2147483646 w 108"/>
                <a:gd name="T41" fmla="*/ 2147483646 h 132"/>
                <a:gd name="T42" fmla="*/ 2147483646 w 108"/>
                <a:gd name="T43" fmla="*/ 2147483646 h 132"/>
                <a:gd name="T44" fmla="*/ 2147483646 w 108"/>
                <a:gd name="T45" fmla="*/ 2147483646 h 132"/>
                <a:gd name="T46" fmla="*/ 2147483646 w 108"/>
                <a:gd name="T47" fmla="*/ 2147483646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69" name="Freeform 68"/>
            <p:cNvSpPr>
              <a:spLocks/>
            </p:cNvSpPr>
            <p:nvPr/>
          </p:nvSpPr>
          <p:spPr bwMode="auto">
            <a:xfrm>
              <a:off x="7135813" y="4814888"/>
              <a:ext cx="265112" cy="60325"/>
            </a:xfrm>
            <a:custGeom>
              <a:avLst/>
              <a:gdLst>
                <a:gd name="T0" fmla="*/ 0 w 34"/>
                <a:gd name="T1" fmla="*/ 2147483646 h 8"/>
                <a:gd name="T2" fmla="*/ 2147483646 w 34"/>
                <a:gd name="T3" fmla="*/ 0 h 8"/>
                <a:gd name="T4" fmla="*/ 2147483646 w 34"/>
                <a:gd name="T5" fmla="*/ 0 h 8"/>
                <a:gd name="T6" fmla="*/ 2147483646 w 34"/>
                <a:gd name="T7" fmla="*/ 2147483646 h 8"/>
                <a:gd name="T8" fmla="*/ 2147483646 w 34"/>
                <a:gd name="T9" fmla="*/ 2147483646 h 8"/>
                <a:gd name="T10" fmla="*/ 2147483646 w 34"/>
                <a:gd name="T11" fmla="*/ 2147483646 h 8"/>
                <a:gd name="T12" fmla="*/ 2147483646 w 34"/>
                <a:gd name="T13" fmla="*/ 2147483646 h 8"/>
                <a:gd name="T14" fmla="*/ 2147483646 w 34"/>
                <a:gd name="T15" fmla="*/ 2147483646 h 8"/>
                <a:gd name="T16" fmla="*/ 2147483646 w 34"/>
                <a:gd name="T17" fmla="*/ 2147483646 h 8"/>
                <a:gd name="T18" fmla="*/ 2147483646 w 34"/>
                <a:gd name="T19" fmla="*/ 2147483646 h 8"/>
                <a:gd name="T20" fmla="*/ 0 w 34"/>
                <a:gd name="T21" fmla="*/ 2147483646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70" name="Freeform 69"/>
            <p:cNvSpPr>
              <a:spLocks/>
            </p:cNvSpPr>
            <p:nvPr/>
          </p:nvSpPr>
          <p:spPr bwMode="auto">
            <a:xfrm>
              <a:off x="2928938" y="3178175"/>
              <a:ext cx="158750" cy="179388"/>
            </a:xfrm>
            <a:custGeom>
              <a:avLst/>
              <a:gdLst>
                <a:gd name="T0" fmla="*/ 0 w 120"/>
                <a:gd name="T1" fmla="*/ 2147483646 h 138"/>
                <a:gd name="T2" fmla="*/ 0 w 120"/>
                <a:gd name="T3" fmla="*/ 2147483646 h 138"/>
                <a:gd name="T4" fmla="*/ 2147483646 w 120"/>
                <a:gd name="T5" fmla="*/ 2147483646 h 138"/>
                <a:gd name="T6" fmla="*/ 2147483646 w 120"/>
                <a:gd name="T7" fmla="*/ 2147483646 h 138"/>
                <a:gd name="T8" fmla="*/ 2147483646 w 120"/>
                <a:gd name="T9" fmla="*/ 0 h 138"/>
                <a:gd name="T10" fmla="*/ 2147483646 w 120"/>
                <a:gd name="T11" fmla="*/ 2147483646 h 138"/>
                <a:gd name="T12" fmla="*/ 2147483646 w 120"/>
                <a:gd name="T13" fmla="*/ 2147483646 h 138"/>
                <a:gd name="T14" fmla="*/ 2147483646 w 120"/>
                <a:gd name="T15" fmla="*/ 2147483646 h 138"/>
                <a:gd name="T16" fmla="*/ 2147483646 w 120"/>
                <a:gd name="T17" fmla="*/ 2147483646 h 138"/>
                <a:gd name="T18" fmla="*/ 2147483646 w 120"/>
                <a:gd name="T19" fmla="*/ 2147483646 h 138"/>
                <a:gd name="T20" fmla="*/ 2147483646 w 120"/>
                <a:gd name="T21" fmla="*/ 2147483646 h 138"/>
                <a:gd name="T22" fmla="*/ 2147483646 w 120"/>
                <a:gd name="T23" fmla="*/ 2147483646 h 138"/>
                <a:gd name="T24" fmla="*/ 2147483646 w 120"/>
                <a:gd name="T25" fmla="*/ 2147483646 h 138"/>
                <a:gd name="T26" fmla="*/ 2147483646 w 120"/>
                <a:gd name="T27" fmla="*/ 2147483646 h 138"/>
                <a:gd name="T28" fmla="*/ 2147483646 w 120"/>
                <a:gd name="T29" fmla="*/ 2147483646 h 138"/>
                <a:gd name="T30" fmla="*/ 2147483646 w 120"/>
                <a:gd name="T31" fmla="*/ 2147483646 h 138"/>
                <a:gd name="T32" fmla="*/ 0 w 120"/>
                <a:gd name="T33" fmla="*/ 2147483646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71" name="Freeform 70"/>
            <p:cNvSpPr>
              <a:spLocks/>
            </p:cNvSpPr>
            <p:nvPr/>
          </p:nvSpPr>
          <p:spPr bwMode="auto">
            <a:xfrm>
              <a:off x="2276475" y="4084638"/>
              <a:ext cx="276225" cy="77787"/>
            </a:xfrm>
            <a:custGeom>
              <a:avLst/>
              <a:gdLst>
                <a:gd name="T0" fmla="*/ 2147483646 w 35"/>
                <a:gd name="T1" fmla="*/ 2147483646 h 10"/>
                <a:gd name="T2" fmla="*/ 2147483646 w 35"/>
                <a:gd name="T3" fmla="*/ 0 h 10"/>
                <a:gd name="T4" fmla="*/ 2147483646 w 35"/>
                <a:gd name="T5" fmla="*/ 0 h 10"/>
                <a:gd name="T6" fmla="*/ 2147483646 w 35"/>
                <a:gd name="T7" fmla="*/ 2147483646 h 10"/>
                <a:gd name="T8" fmla="*/ 2147483646 w 35"/>
                <a:gd name="T9" fmla="*/ 2147483646 h 10"/>
                <a:gd name="T10" fmla="*/ 2147483646 w 35"/>
                <a:gd name="T11" fmla="*/ 2147483646 h 10"/>
                <a:gd name="T12" fmla="*/ 2147483646 w 35"/>
                <a:gd name="T13" fmla="*/ 2147483646 h 10"/>
                <a:gd name="T14" fmla="*/ 2147483646 w 35"/>
                <a:gd name="T15" fmla="*/ 2147483646 h 10"/>
                <a:gd name="T16" fmla="*/ 2147483646 w 35"/>
                <a:gd name="T17" fmla="*/ 2147483646 h 10"/>
                <a:gd name="T18" fmla="*/ 2147483646 w 35"/>
                <a:gd name="T19" fmla="*/ 2147483646 h 10"/>
                <a:gd name="T20" fmla="*/ 2147483646 w 35"/>
                <a:gd name="T21" fmla="*/ 2147483646 h 10"/>
                <a:gd name="T22" fmla="*/ 2147483646 w 35"/>
                <a:gd name="T23" fmla="*/ 2147483646 h 10"/>
                <a:gd name="T24" fmla="*/ 2147483646 w 35"/>
                <a:gd name="T25" fmla="*/ 2147483646 h 10"/>
                <a:gd name="T26" fmla="*/ 2147483646 w 35"/>
                <a:gd name="T27" fmla="*/ 2147483646 h 10"/>
                <a:gd name="T28" fmla="*/ 0 w 35"/>
                <a:gd name="T29" fmla="*/ 2147483646 h 10"/>
                <a:gd name="T30" fmla="*/ 2147483646 w 35"/>
                <a:gd name="T31" fmla="*/ 2147483646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72" name="Freeform 71"/>
            <p:cNvSpPr>
              <a:spLocks/>
            </p:cNvSpPr>
            <p:nvPr/>
          </p:nvSpPr>
          <p:spPr bwMode="auto">
            <a:xfrm>
              <a:off x="2552700" y="4170363"/>
              <a:ext cx="171450" cy="47625"/>
            </a:xfrm>
            <a:custGeom>
              <a:avLst/>
              <a:gdLst>
                <a:gd name="T0" fmla="*/ 2147483646 w 132"/>
                <a:gd name="T1" fmla="*/ 0 h 36"/>
                <a:gd name="T2" fmla="*/ 2147483646 w 132"/>
                <a:gd name="T3" fmla="*/ 2147483646 h 36"/>
                <a:gd name="T4" fmla="*/ 0 w 132"/>
                <a:gd name="T5" fmla="*/ 2147483646 h 36"/>
                <a:gd name="T6" fmla="*/ 2147483646 w 132"/>
                <a:gd name="T7" fmla="*/ 2147483646 h 36"/>
                <a:gd name="T8" fmla="*/ 2147483646 w 132"/>
                <a:gd name="T9" fmla="*/ 2147483646 h 36"/>
                <a:gd name="T10" fmla="*/ 2147483646 w 132"/>
                <a:gd name="T11" fmla="*/ 2147483646 h 36"/>
                <a:gd name="T12" fmla="*/ 2147483646 w 132"/>
                <a:gd name="T13" fmla="*/ 2147483646 h 36"/>
                <a:gd name="T14" fmla="*/ 2147483646 w 132"/>
                <a:gd name="T15" fmla="*/ 2147483646 h 36"/>
                <a:gd name="T16" fmla="*/ 2147483646 w 132"/>
                <a:gd name="T17" fmla="*/ 2147483646 h 36"/>
                <a:gd name="T18" fmla="*/ 2147483646 w 132"/>
                <a:gd name="T19" fmla="*/ 0 h 36"/>
                <a:gd name="T20" fmla="*/ 2147483646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73" name="Freeform 72"/>
            <p:cNvSpPr>
              <a:spLocks/>
            </p:cNvSpPr>
            <p:nvPr/>
          </p:nvSpPr>
          <p:spPr bwMode="auto">
            <a:xfrm>
              <a:off x="4814888" y="3643313"/>
              <a:ext cx="77787" cy="46037"/>
            </a:xfrm>
            <a:custGeom>
              <a:avLst/>
              <a:gdLst>
                <a:gd name="T0" fmla="*/ 0 w 60"/>
                <a:gd name="T1" fmla="*/ 2147483646 h 36"/>
                <a:gd name="T2" fmla="*/ 2147483646 w 60"/>
                <a:gd name="T3" fmla="*/ 0 h 36"/>
                <a:gd name="T4" fmla="*/ 2147483646 w 60"/>
                <a:gd name="T5" fmla="*/ 2147483646 h 36"/>
                <a:gd name="T6" fmla="*/ 2147483646 w 60"/>
                <a:gd name="T7" fmla="*/ 2147483646 h 36"/>
                <a:gd name="T8" fmla="*/ 2147483646 w 60"/>
                <a:gd name="T9" fmla="*/ 2147483646 h 36"/>
                <a:gd name="T10" fmla="*/ 2147483646 w 60"/>
                <a:gd name="T11" fmla="*/ 2147483646 h 36"/>
                <a:gd name="T12" fmla="*/ 0 w 60"/>
                <a:gd name="T13" fmla="*/ 2147483646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74" name="Freeform 73"/>
            <p:cNvSpPr>
              <a:spLocks/>
            </p:cNvSpPr>
            <p:nvPr/>
          </p:nvSpPr>
          <p:spPr bwMode="auto">
            <a:xfrm>
              <a:off x="4727575" y="3554413"/>
              <a:ext cx="31750" cy="61912"/>
            </a:xfrm>
            <a:custGeom>
              <a:avLst/>
              <a:gdLst>
                <a:gd name="T0" fmla="*/ 0 w 24"/>
                <a:gd name="T1" fmla="*/ 2147483646 h 48"/>
                <a:gd name="T2" fmla="*/ 2147483646 w 24"/>
                <a:gd name="T3" fmla="*/ 2147483646 h 48"/>
                <a:gd name="T4" fmla="*/ 2147483646 w 24"/>
                <a:gd name="T5" fmla="*/ 0 h 48"/>
                <a:gd name="T6" fmla="*/ 2147483646 w 24"/>
                <a:gd name="T7" fmla="*/ 2147483646 h 48"/>
                <a:gd name="T8" fmla="*/ 2147483646 w 24"/>
                <a:gd name="T9" fmla="*/ 2147483646 h 48"/>
                <a:gd name="T10" fmla="*/ 0 w 24"/>
                <a:gd name="T11" fmla="*/ 2147483646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75" name="Freeform 74"/>
            <p:cNvSpPr>
              <a:spLocks/>
            </p:cNvSpPr>
            <p:nvPr/>
          </p:nvSpPr>
          <p:spPr bwMode="auto">
            <a:xfrm>
              <a:off x="4719638" y="3490913"/>
              <a:ext cx="39687" cy="47625"/>
            </a:xfrm>
            <a:custGeom>
              <a:avLst/>
              <a:gdLst>
                <a:gd name="T0" fmla="*/ 0 w 30"/>
                <a:gd name="T1" fmla="*/ 2147483646 h 37"/>
                <a:gd name="T2" fmla="*/ 2147483646 w 30"/>
                <a:gd name="T3" fmla="*/ 0 h 37"/>
                <a:gd name="T4" fmla="*/ 2147483646 w 30"/>
                <a:gd name="T5" fmla="*/ 2147483646 h 37"/>
                <a:gd name="T6" fmla="*/ 2147483646 w 30"/>
                <a:gd name="T7" fmla="*/ 2147483646 h 37"/>
                <a:gd name="T8" fmla="*/ 0 w 30"/>
                <a:gd name="T9" fmla="*/ 214748364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76" name="Freeform 75"/>
            <p:cNvSpPr>
              <a:spLocks/>
            </p:cNvSpPr>
            <p:nvPr/>
          </p:nvSpPr>
          <p:spPr bwMode="auto">
            <a:xfrm>
              <a:off x="5518150" y="3667125"/>
              <a:ext cx="39688" cy="7938"/>
            </a:xfrm>
            <a:custGeom>
              <a:avLst/>
              <a:gdLst>
                <a:gd name="T0" fmla="*/ 2147483646 w 30"/>
                <a:gd name="T1" fmla="*/ 0 h 6"/>
                <a:gd name="T2" fmla="*/ 2147483646 w 30"/>
                <a:gd name="T3" fmla="*/ 0 h 6"/>
                <a:gd name="T4" fmla="*/ 0 w 30"/>
                <a:gd name="T5" fmla="*/ 2147483646 h 6"/>
                <a:gd name="T6" fmla="*/ 2147483646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77" name="Rectangle 76"/>
            <p:cNvSpPr>
              <a:spLocks noChangeArrowheads="1"/>
            </p:cNvSpPr>
            <p:nvPr/>
          </p:nvSpPr>
          <p:spPr bwMode="auto">
            <a:xfrm>
              <a:off x="5378450" y="3898900"/>
              <a:ext cx="0" cy="3175"/>
            </a:xfrm>
            <a:prstGeom prst="rect">
              <a:avLst/>
            </a:prstGeom>
            <a:grpFill/>
            <a:ln w="9525">
              <a:solidFill>
                <a:schemeClr val="bg1">
                  <a:lumMod val="65000"/>
                </a:schemeClr>
              </a:solidFill>
              <a:miter lim="800000"/>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pPr algn="ctr" eaLnBrk="1" hangingPunct="1">
                <a:spcBef>
                  <a:spcPct val="15000"/>
                </a:spcBef>
              </a:pPr>
              <a:endParaRPr lang="en-US" altLang="en-US" dirty="0">
                <a:latin typeface="HelveticaNeue-UltraLight" panose="02000206000000020004" pitchFamily="50"/>
              </a:endParaRPr>
            </a:p>
          </p:txBody>
        </p:sp>
        <p:sp>
          <p:nvSpPr>
            <p:cNvPr id="78" name="Freeform 77"/>
            <p:cNvSpPr>
              <a:spLocks/>
            </p:cNvSpPr>
            <p:nvPr/>
          </p:nvSpPr>
          <p:spPr bwMode="auto">
            <a:xfrm>
              <a:off x="5119688" y="3517900"/>
              <a:ext cx="492125" cy="179388"/>
            </a:xfrm>
            <a:custGeom>
              <a:avLst/>
              <a:gdLst>
                <a:gd name="T0" fmla="*/ 2147483646 w 10616"/>
                <a:gd name="T1" fmla="*/ 2147483646 h 10000"/>
                <a:gd name="T2" fmla="*/ 2147483646 w 10616"/>
                <a:gd name="T3" fmla="*/ 2147483646 h 10000"/>
                <a:gd name="T4" fmla="*/ 2147483646 w 10616"/>
                <a:gd name="T5" fmla="*/ 2147483646 h 10000"/>
                <a:gd name="T6" fmla="*/ 2147483646 w 10616"/>
                <a:gd name="T7" fmla="*/ 2147483646 h 10000"/>
                <a:gd name="T8" fmla="*/ 2147483646 w 10616"/>
                <a:gd name="T9" fmla="*/ 2147483646 h 10000"/>
                <a:gd name="T10" fmla="*/ 2147483646 w 10616"/>
                <a:gd name="T11" fmla="*/ 2147483646 h 10000"/>
                <a:gd name="T12" fmla="*/ 2147483646 w 10616"/>
                <a:gd name="T13" fmla="*/ 2147483646 h 10000"/>
                <a:gd name="T14" fmla="*/ 2147483646 w 10616"/>
                <a:gd name="T15" fmla="*/ 2147483646 h 10000"/>
                <a:gd name="T16" fmla="*/ 2147483646 w 10616"/>
                <a:gd name="T17" fmla="*/ 2147483646 h 10000"/>
                <a:gd name="T18" fmla="*/ 2147483646 w 10616"/>
                <a:gd name="T19" fmla="*/ 2147483646 h 10000"/>
                <a:gd name="T20" fmla="*/ 2147483646 w 10616"/>
                <a:gd name="T21" fmla="*/ 2147483646 h 10000"/>
                <a:gd name="T22" fmla="*/ 2147483646 w 10616"/>
                <a:gd name="T23" fmla="*/ 2147483646 h 10000"/>
                <a:gd name="T24" fmla="*/ 2147483646 w 10616"/>
                <a:gd name="T25" fmla="*/ 0 h 10000"/>
                <a:gd name="T26" fmla="*/ 2147483646 w 10616"/>
                <a:gd name="T27" fmla="*/ 0 h 10000"/>
                <a:gd name="T28" fmla="*/ 2147483646 w 10616"/>
                <a:gd name="T29" fmla="*/ 2147483646 h 10000"/>
                <a:gd name="T30" fmla="*/ 2147483646 w 10616"/>
                <a:gd name="T31" fmla="*/ 2147483646 h 10000"/>
                <a:gd name="T32" fmla="*/ 2147483646 w 10616"/>
                <a:gd name="T33" fmla="*/ 2147483646 h 10000"/>
                <a:gd name="T34" fmla="*/ 2147483646 w 10616"/>
                <a:gd name="T35" fmla="*/ 2147483646 h 10000"/>
                <a:gd name="T36" fmla="*/ 2147483646 w 10616"/>
                <a:gd name="T37" fmla="*/ 2147483646 h 10000"/>
                <a:gd name="T38" fmla="*/ 2147483646 w 10616"/>
                <a:gd name="T39" fmla="*/ 0 h 10000"/>
                <a:gd name="T40" fmla="*/ 2147483646 w 10616"/>
                <a:gd name="T41" fmla="*/ 0 h 10000"/>
                <a:gd name="T42" fmla="*/ 2147483646 w 10616"/>
                <a:gd name="T43" fmla="*/ 0 h 10000"/>
                <a:gd name="T44" fmla="*/ 2147483646 w 10616"/>
                <a:gd name="T45" fmla="*/ 2147483646 h 10000"/>
                <a:gd name="T46" fmla="*/ 2147483646 w 10616"/>
                <a:gd name="T47" fmla="*/ 2147483646 h 10000"/>
                <a:gd name="T48" fmla="*/ 2147483646 w 10616"/>
                <a:gd name="T49" fmla="*/ 2147483646 h 10000"/>
                <a:gd name="T50" fmla="*/ 2147483646 w 10616"/>
                <a:gd name="T51" fmla="*/ 2147483646 h 10000"/>
                <a:gd name="T52" fmla="*/ 2147483646 w 10616"/>
                <a:gd name="T53" fmla="*/ 2147483646 h 10000"/>
                <a:gd name="T54" fmla="*/ 2147483646 w 10616"/>
                <a:gd name="T55" fmla="*/ 2147483646 h 10000"/>
                <a:gd name="T56" fmla="*/ 2147483646 w 10616"/>
                <a:gd name="T57" fmla="*/ 2147483646 h 10000"/>
                <a:gd name="T58" fmla="*/ 2147483646 w 10616"/>
                <a:gd name="T59" fmla="*/ 2147483646 h 10000"/>
                <a:gd name="T60" fmla="*/ 2147483646 w 10616"/>
                <a:gd name="T61" fmla="*/ 2147483646 h 10000"/>
                <a:gd name="T62" fmla="*/ 0 w 10616"/>
                <a:gd name="T63" fmla="*/ 2147483646 h 10000"/>
                <a:gd name="T64" fmla="*/ 2147483646 w 10616"/>
                <a:gd name="T65" fmla="*/ 2147483646 h 10000"/>
                <a:gd name="T66" fmla="*/ 2147483646 w 10616"/>
                <a:gd name="T67" fmla="*/ 2147483646 h 10000"/>
                <a:gd name="T68" fmla="*/ 2147483646 w 10616"/>
                <a:gd name="T69" fmla="*/ 2147483646 h 10000"/>
                <a:gd name="T70" fmla="*/ 2147483646 w 10616"/>
                <a:gd name="T71" fmla="*/ 2147483646 h 10000"/>
                <a:gd name="T72" fmla="*/ 2147483646 w 10616"/>
                <a:gd name="T73" fmla="*/ 2147483646 h 10000"/>
                <a:gd name="T74" fmla="*/ 2147483646 w 10616"/>
                <a:gd name="T75" fmla="*/ 2147483646 h 10000"/>
                <a:gd name="T76" fmla="*/ 2147483646 w 10616"/>
                <a:gd name="T77" fmla="*/ 2147483646 h 10000"/>
                <a:gd name="T78" fmla="*/ 2147483646 w 10616"/>
                <a:gd name="T79" fmla="*/ 2147483646 h 10000"/>
                <a:gd name="T80" fmla="*/ 2147483646 w 10616"/>
                <a:gd name="T81" fmla="*/ 2147483646 h 10000"/>
                <a:gd name="T82" fmla="*/ 2147483646 w 10616"/>
                <a:gd name="T83" fmla="*/ 2147483646 h 10000"/>
                <a:gd name="T84" fmla="*/ 2147483646 w 10616"/>
                <a:gd name="T85" fmla="*/ 2147483646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79" name="Freeform 78"/>
            <p:cNvSpPr>
              <a:spLocks/>
            </p:cNvSpPr>
            <p:nvPr/>
          </p:nvSpPr>
          <p:spPr bwMode="auto">
            <a:xfrm>
              <a:off x="5367338" y="3667125"/>
              <a:ext cx="180975" cy="146050"/>
            </a:xfrm>
            <a:custGeom>
              <a:avLst/>
              <a:gdLst>
                <a:gd name="T0" fmla="*/ 2147483646 w 139"/>
                <a:gd name="T1" fmla="*/ 2147483646 h 114"/>
                <a:gd name="T2" fmla="*/ 2147483646 w 139"/>
                <a:gd name="T3" fmla="*/ 2147483646 h 114"/>
                <a:gd name="T4" fmla="*/ 2147483646 w 139"/>
                <a:gd name="T5" fmla="*/ 2147483646 h 114"/>
                <a:gd name="T6" fmla="*/ 2147483646 w 139"/>
                <a:gd name="T7" fmla="*/ 2147483646 h 114"/>
                <a:gd name="T8" fmla="*/ 2147483646 w 139"/>
                <a:gd name="T9" fmla="*/ 2147483646 h 114"/>
                <a:gd name="T10" fmla="*/ 2147483646 w 139"/>
                <a:gd name="T11" fmla="*/ 2147483646 h 114"/>
                <a:gd name="T12" fmla="*/ 2147483646 w 139"/>
                <a:gd name="T13" fmla="*/ 0 h 114"/>
                <a:gd name="T14" fmla="*/ 2147483646 w 139"/>
                <a:gd name="T15" fmla="*/ 2147483646 h 114"/>
                <a:gd name="T16" fmla="*/ 2147483646 w 139"/>
                <a:gd name="T17" fmla="*/ 2147483646 h 114"/>
                <a:gd name="T18" fmla="*/ 2147483646 w 139"/>
                <a:gd name="T19" fmla="*/ 2147483646 h 114"/>
                <a:gd name="T20" fmla="*/ 2147483646 w 139"/>
                <a:gd name="T21" fmla="*/ 2147483646 h 114"/>
                <a:gd name="T22" fmla="*/ 2147483646 w 139"/>
                <a:gd name="T23" fmla="*/ 2147483646 h 114"/>
                <a:gd name="T24" fmla="*/ 2147483646 w 139"/>
                <a:gd name="T25" fmla="*/ 2147483646 h 114"/>
                <a:gd name="T26" fmla="*/ 0 w 139"/>
                <a:gd name="T27" fmla="*/ 2147483646 h 114"/>
                <a:gd name="T28" fmla="*/ 2147483646 w 139"/>
                <a:gd name="T29" fmla="*/ 2147483646 h 114"/>
                <a:gd name="T30" fmla="*/ 2147483646 w 139"/>
                <a:gd name="T31" fmla="*/ 2147483646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80" name="Freeform 79"/>
            <p:cNvSpPr>
              <a:spLocks/>
            </p:cNvSpPr>
            <p:nvPr/>
          </p:nvSpPr>
          <p:spPr bwMode="auto">
            <a:xfrm>
              <a:off x="5343525" y="3783013"/>
              <a:ext cx="127000" cy="115887"/>
            </a:xfrm>
            <a:custGeom>
              <a:avLst/>
              <a:gdLst>
                <a:gd name="T0" fmla="*/ 2147483646 w 97"/>
                <a:gd name="T1" fmla="*/ 2147483646 h 90"/>
                <a:gd name="T2" fmla="*/ 2147483646 w 97"/>
                <a:gd name="T3" fmla="*/ 0 h 90"/>
                <a:gd name="T4" fmla="*/ 2147483646 w 97"/>
                <a:gd name="T5" fmla="*/ 2147483646 h 90"/>
                <a:gd name="T6" fmla="*/ 2147483646 w 97"/>
                <a:gd name="T7" fmla="*/ 2147483646 h 90"/>
                <a:gd name="T8" fmla="*/ 2147483646 w 97"/>
                <a:gd name="T9" fmla="*/ 2147483646 h 90"/>
                <a:gd name="T10" fmla="*/ 2147483646 w 97"/>
                <a:gd name="T11" fmla="*/ 2147483646 h 90"/>
                <a:gd name="T12" fmla="*/ 2147483646 w 97"/>
                <a:gd name="T13" fmla="*/ 2147483646 h 90"/>
                <a:gd name="T14" fmla="*/ 0 w 97"/>
                <a:gd name="T15" fmla="*/ 2147483646 h 90"/>
                <a:gd name="T16" fmla="*/ 2147483646 w 97"/>
                <a:gd name="T17" fmla="*/ 2147483646 h 90"/>
                <a:gd name="T18" fmla="*/ 2147483646 w 97"/>
                <a:gd name="T19" fmla="*/ 2147483646 h 90"/>
                <a:gd name="T20" fmla="*/ 2147483646 w 97"/>
                <a:gd name="T21" fmla="*/ 2147483646 h 90"/>
                <a:gd name="T22" fmla="*/ 2147483646 w 97"/>
                <a:gd name="T23" fmla="*/ 2147483646 h 90"/>
                <a:gd name="T24" fmla="*/ 2147483646 w 97"/>
                <a:gd name="T25" fmla="*/ 2147483646 h 90"/>
                <a:gd name="T26" fmla="*/ 2147483646 w 97"/>
                <a:gd name="T27" fmla="*/ 2147483646 h 90"/>
                <a:gd name="T28" fmla="*/ 2147483646 w 97"/>
                <a:gd name="T29" fmla="*/ 2147483646 h 90"/>
                <a:gd name="T30" fmla="*/ 2147483646 w 97"/>
                <a:gd name="T31" fmla="*/ 2147483646 h 90"/>
                <a:gd name="T32" fmla="*/ 2147483646 w 97"/>
                <a:gd name="T33" fmla="*/ 2147483646 h 90"/>
                <a:gd name="T34" fmla="*/ 2147483646 w 97"/>
                <a:gd name="T35" fmla="*/ 2147483646 h 90"/>
                <a:gd name="T36" fmla="*/ 2147483646 w 97"/>
                <a:gd name="T37" fmla="*/ 2147483646 h 90"/>
                <a:gd name="T38" fmla="*/ 2147483646 w 97"/>
                <a:gd name="T39" fmla="*/ 2147483646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81" name="Freeform 80"/>
            <p:cNvSpPr>
              <a:spLocks/>
            </p:cNvSpPr>
            <p:nvPr/>
          </p:nvSpPr>
          <p:spPr bwMode="auto">
            <a:xfrm>
              <a:off x="5343525" y="3783013"/>
              <a:ext cx="127000" cy="115887"/>
            </a:xfrm>
            <a:custGeom>
              <a:avLst/>
              <a:gdLst>
                <a:gd name="T0" fmla="*/ 2147483646 w 97"/>
                <a:gd name="T1" fmla="*/ 2147483646 h 90"/>
                <a:gd name="T2" fmla="*/ 2147483646 w 97"/>
                <a:gd name="T3" fmla="*/ 0 h 90"/>
                <a:gd name="T4" fmla="*/ 2147483646 w 97"/>
                <a:gd name="T5" fmla="*/ 2147483646 h 90"/>
                <a:gd name="T6" fmla="*/ 2147483646 w 97"/>
                <a:gd name="T7" fmla="*/ 2147483646 h 90"/>
                <a:gd name="T8" fmla="*/ 2147483646 w 97"/>
                <a:gd name="T9" fmla="*/ 2147483646 h 90"/>
                <a:gd name="T10" fmla="*/ 2147483646 w 97"/>
                <a:gd name="T11" fmla="*/ 2147483646 h 90"/>
                <a:gd name="T12" fmla="*/ 2147483646 w 97"/>
                <a:gd name="T13" fmla="*/ 2147483646 h 90"/>
                <a:gd name="T14" fmla="*/ 0 w 97"/>
                <a:gd name="T15" fmla="*/ 2147483646 h 90"/>
                <a:gd name="T16" fmla="*/ 2147483646 w 97"/>
                <a:gd name="T17" fmla="*/ 2147483646 h 90"/>
                <a:gd name="T18" fmla="*/ 2147483646 w 97"/>
                <a:gd name="T19" fmla="*/ 2147483646 h 90"/>
                <a:gd name="T20" fmla="*/ 2147483646 w 97"/>
                <a:gd name="T21" fmla="*/ 2147483646 h 90"/>
                <a:gd name="T22" fmla="*/ 2147483646 w 97"/>
                <a:gd name="T23" fmla="*/ 2147483646 h 90"/>
                <a:gd name="T24" fmla="*/ 2147483646 w 97"/>
                <a:gd name="T25" fmla="*/ 2147483646 h 90"/>
                <a:gd name="T26" fmla="*/ 2147483646 w 97"/>
                <a:gd name="T27" fmla="*/ 2147483646 h 90"/>
                <a:gd name="T28" fmla="*/ 2147483646 w 97"/>
                <a:gd name="T29" fmla="*/ 2147483646 h 90"/>
                <a:gd name="T30" fmla="*/ 2147483646 w 97"/>
                <a:gd name="T31" fmla="*/ 2147483646 h 90"/>
                <a:gd name="T32" fmla="*/ 2147483646 w 97"/>
                <a:gd name="T33" fmla="*/ 2147483646 h 90"/>
                <a:gd name="T34" fmla="*/ 2147483646 w 97"/>
                <a:gd name="T35" fmla="*/ 2147483646 h 90"/>
                <a:gd name="T36" fmla="*/ 2147483646 w 97"/>
                <a:gd name="T37" fmla="*/ 2147483646 h 90"/>
                <a:gd name="T38" fmla="*/ 2147483646 w 97"/>
                <a:gd name="T39" fmla="*/ 2147483646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82" name="Freeform 81"/>
            <p:cNvSpPr>
              <a:spLocks/>
            </p:cNvSpPr>
            <p:nvPr/>
          </p:nvSpPr>
          <p:spPr bwMode="auto">
            <a:xfrm>
              <a:off x="5783263" y="4002088"/>
              <a:ext cx="119062" cy="77787"/>
            </a:xfrm>
            <a:custGeom>
              <a:avLst/>
              <a:gdLst>
                <a:gd name="T0" fmla="*/ 2147483646 w 90"/>
                <a:gd name="T1" fmla="*/ 2147483646 h 60"/>
                <a:gd name="T2" fmla="*/ 2147483646 w 90"/>
                <a:gd name="T3" fmla="*/ 2147483646 h 60"/>
                <a:gd name="T4" fmla="*/ 2147483646 w 90"/>
                <a:gd name="T5" fmla="*/ 2147483646 h 60"/>
                <a:gd name="T6" fmla="*/ 2147483646 w 90"/>
                <a:gd name="T7" fmla="*/ 2147483646 h 60"/>
                <a:gd name="T8" fmla="*/ 2147483646 w 90"/>
                <a:gd name="T9" fmla="*/ 0 h 60"/>
                <a:gd name="T10" fmla="*/ 2147483646 w 90"/>
                <a:gd name="T11" fmla="*/ 2147483646 h 60"/>
                <a:gd name="T12" fmla="*/ 2147483646 w 90"/>
                <a:gd name="T13" fmla="*/ 2147483646 h 60"/>
                <a:gd name="T14" fmla="*/ 0 w 90"/>
                <a:gd name="T15" fmla="*/ 2147483646 h 60"/>
                <a:gd name="T16" fmla="*/ 2147483646 w 90"/>
                <a:gd name="T17" fmla="*/ 2147483646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83" name="Freeform 82"/>
            <p:cNvSpPr>
              <a:spLocks/>
            </p:cNvSpPr>
            <p:nvPr/>
          </p:nvSpPr>
          <p:spPr bwMode="auto">
            <a:xfrm>
              <a:off x="5800725" y="4032250"/>
              <a:ext cx="187325" cy="217488"/>
            </a:xfrm>
            <a:custGeom>
              <a:avLst/>
              <a:gdLst>
                <a:gd name="T0" fmla="*/ 2147483646 w 24"/>
                <a:gd name="T1" fmla="*/ 2147483646 h 28"/>
                <a:gd name="T2" fmla="*/ 2147483646 w 24"/>
                <a:gd name="T3" fmla="*/ 2147483646 h 28"/>
                <a:gd name="T4" fmla="*/ 2147483646 w 24"/>
                <a:gd name="T5" fmla="*/ 2147483646 h 28"/>
                <a:gd name="T6" fmla="*/ 2147483646 w 24"/>
                <a:gd name="T7" fmla="*/ 2147483646 h 28"/>
                <a:gd name="T8" fmla="*/ 0 w 24"/>
                <a:gd name="T9" fmla="*/ 2147483646 h 28"/>
                <a:gd name="T10" fmla="*/ 2147483646 w 24"/>
                <a:gd name="T11" fmla="*/ 2147483646 h 28"/>
                <a:gd name="T12" fmla="*/ 2147483646 w 24"/>
                <a:gd name="T13" fmla="*/ 2147483646 h 28"/>
                <a:gd name="T14" fmla="*/ 2147483646 w 24"/>
                <a:gd name="T15" fmla="*/ 2147483646 h 28"/>
                <a:gd name="T16" fmla="*/ 2147483646 w 24"/>
                <a:gd name="T17" fmla="*/ 2147483646 h 28"/>
                <a:gd name="T18" fmla="*/ 2147483646 w 24"/>
                <a:gd name="T19" fmla="*/ 2147483646 h 28"/>
                <a:gd name="T20" fmla="*/ 2147483646 w 24"/>
                <a:gd name="T21" fmla="*/ 2147483646 h 28"/>
                <a:gd name="T22" fmla="*/ 2147483646 w 24"/>
                <a:gd name="T23" fmla="*/ 2147483646 h 28"/>
                <a:gd name="T24" fmla="*/ 2147483646 w 24"/>
                <a:gd name="T25" fmla="*/ 0 h 28"/>
                <a:gd name="T26" fmla="*/ 2147483646 w 24"/>
                <a:gd name="T27" fmla="*/ 0 h 28"/>
                <a:gd name="T28" fmla="*/ 2147483646 w 24"/>
                <a:gd name="T29" fmla="*/ 2147483646 h 28"/>
                <a:gd name="T30" fmla="*/ 2147483646 w 24"/>
                <a:gd name="T31" fmla="*/ 2147483646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84" name="Freeform 83"/>
            <p:cNvSpPr>
              <a:spLocks/>
            </p:cNvSpPr>
            <p:nvPr/>
          </p:nvSpPr>
          <p:spPr bwMode="auto">
            <a:xfrm>
              <a:off x="5565775" y="4171950"/>
              <a:ext cx="265113" cy="165100"/>
            </a:xfrm>
            <a:custGeom>
              <a:avLst/>
              <a:gdLst>
                <a:gd name="T0" fmla="*/ 2147483646 w 34"/>
                <a:gd name="T1" fmla="*/ 0 h 21"/>
                <a:gd name="T2" fmla="*/ 2147483646 w 34"/>
                <a:gd name="T3" fmla="*/ 2147483646 h 21"/>
                <a:gd name="T4" fmla="*/ 2147483646 w 34"/>
                <a:gd name="T5" fmla="*/ 2147483646 h 21"/>
                <a:gd name="T6" fmla="*/ 2147483646 w 34"/>
                <a:gd name="T7" fmla="*/ 2147483646 h 21"/>
                <a:gd name="T8" fmla="*/ 0 w 34"/>
                <a:gd name="T9" fmla="*/ 2147483646 h 21"/>
                <a:gd name="T10" fmla="*/ 2147483646 w 34"/>
                <a:gd name="T11" fmla="*/ 2147483646 h 21"/>
                <a:gd name="T12" fmla="*/ 2147483646 w 34"/>
                <a:gd name="T13" fmla="*/ 2147483646 h 21"/>
                <a:gd name="T14" fmla="*/ 2147483646 w 34"/>
                <a:gd name="T15" fmla="*/ 2147483646 h 21"/>
                <a:gd name="T16" fmla="*/ 2147483646 w 34"/>
                <a:gd name="T17" fmla="*/ 2147483646 h 21"/>
                <a:gd name="T18" fmla="*/ 2147483646 w 34"/>
                <a:gd name="T19" fmla="*/ 2147483646 h 21"/>
                <a:gd name="T20" fmla="*/ 2147483646 w 34"/>
                <a:gd name="T21" fmla="*/ 2147483646 h 21"/>
                <a:gd name="T22" fmla="*/ 2147483646 w 34"/>
                <a:gd name="T23" fmla="*/ 2147483646 h 21"/>
                <a:gd name="T24" fmla="*/ 2147483646 w 34"/>
                <a:gd name="T25" fmla="*/ 2147483646 h 21"/>
                <a:gd name="T26" fmla="*/ 2147483646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85" name="Freeform 84"/>
            <p:cNvSpPr>
              <a:spLocks/>
            </p:cNvSpPr>
            <p:nvPr/>
          </p:nvSpPr>
          <p:spPr bwMode="auto">
            <a:xfrm>
              <a:off x="5378450" y="3813175"/>
              <a:ext cx="492125" cy="422275"/>
            </a:xfrm>
            <a:custGeom>
              <a:avLst/>
              <a:gdLst>
                <a:gd name="T0" fmla="*/ 2147483646 w 63"/>
                <a:gd name="T1" fmla="*/ 2147483646 h 54"/>
                <a:gd name="T2" fmla="*/ 2147483646 w 63"/>
                <a:gd name="T3" fmla="*/ 2147483646 h 54"/>
                <a:gd name="T4" fmla="*/ 2147483646 w 63"/>
                <a:gd name="T5" fmla="*/ 2147483646 h 54"/>
                <a:gd name="T6" fmla="*/ 2147483646 w 63"/>
                <a:gd name="T7" fmla="*/ 2147483646 h 54"/>
                <a:gd name="T8" fmla="*/ 2147483646 w 63"/>
                <a:gd name="T9" fmla="*/ 2147483646 h 54"/>
                <a:gd name="T10" fmla="*/ 2147483646 w 63"/>
                <a:gd name="T11" fmla="*/ 2147483646 h 54"/>
                <a:gd name="T12" fmla="*/ 2147483646 w 63"/>
                <a:gd name="T13" fmla="*/ 2147483646 h 54"/>
                <a:gd name="T14" fmla="*/ 2147483646 w 63"/>
                <a:gd name="T15" fmla="*/ 2147483646 h 54"/>
                <a:gd name="T16" fmla="*/ 2147483646 w 63"/>
                <a:gd name="T17" fmla="*/ 2147483646 h 54"/>
                <a:gd name="T18" fmla="*/ 2147483646 w 63"/>
                <a:gd name="T19" fmla="*/ 2147483646 h 54"/>
                <a:gd name="T20" fmla="*/ 2147483646 w 63"/>
                <a:gd name="T21" fmla="*/ 2147483646 h 54"/>
                <a:gd name="T22" fmla="*/ 2147483646 w 63"/>
                <a:gd name="T23" fmla="*/ 2147483646 h 54"/>
                <a:gd name="T24" fmla="*/ 2147483646 w 63"/>
                <a:gd name="T25" fmla="*/ 2147483646 h 54"/>
                <a:gd name="T26" fmla="*/ 2147483646 w 63"/>
                <a:gd name="T27" fmla="*/ 2147483646 h 54"/>
                <a:gd name="T28" fmla="*/ 2147483646 w 63"/>
                <a:gd name="T29" fmla="*/ 0 h 54"/>
                <a:gd name="T30" fmla="*/ 2147483646 w 63"/>
                <a:gd name="T31" fmla="*/ 0 h 54"/>
                <a:gd name="T32" fmla="*/ 2147483646 w 63"/>
                <a:gd name="T33" fmla="*/ 2147483646 h 54"/>
                <a:gd name="T34" fmla="*/ 2147483646 w 63"/>
                <a:gd name="T35" fmla="*/ 2147483646 h 54"/>
                <a:gd name="T36" fmla="*/ 2147483646 w 63"/>
                <a:gd name="T37" fmla="*/ 2147483646 h 54"/>
                <a:gd name="T38" fmla="*/ 2147483646 w 63"/>
                <a:gd name="T39" fmla="*/ 2147483646 h 54"/>
                <a:gd name="T40" fmla="*/ 2147483646 w 63"/>
                <a:gd name="T41" fmla="*/ 2147483646 h 54"/>
                <a:gd name="T42" fmla="*/ 2147483646 w 63"/>
                <a:gd name="T43" fmla="*/ 2147483646 h 54"/>
                <a:gd name="T44" fmla="*/ 0 w 63"/>
                <a:gd name="T45" fmla="*/ 2147483646 h 54"/>
                <a:gd name="T46" fmla="*/ 2147483646 w 63"/>
                <a:gd name="T47" fmla="*/ 2147483646 h 54"/>
                <a:gd name="T48" fmla="*/ 2147483646 w 63"/>
                <a:gd name="T49" fmla="*/ 2147483646 h 54"/>
                <a:gd name="T50" fmla="*/ 2147483646 w 63"/>
                <a:gd name="T51" fmla="*/ 2147483646 h 54"/>
                <a:gd name="T52" fmla="*/ 2147483646 w 63"/>
                <a:gd name="T53" fmla="*/ 2147483646 h 54"/>
                <a:gd name="T54" fmla="*/ 2147483646 w 63"/>
                <a:gd name="T55" fmla="*/ 2147483646 h 54"/>
                <a:gd name="T56" fmla="*/ 2147483646 w 63"/>
                <a:gd name="T57" fmla="*/ 2147483646 h 54"/>
                <a:gd name="T58" fmla="*/ 2147483646 w 63"/>
                <a:gd name="T59" fmla="*/ 2147483646 h 54"/>
                <a:gd name="T60" fmla="*/ 2147483646 w 63"/>
                <a:gd name="T61" fmla="*/ 2147483646 h 54"/>
                <a:gd name="T62" fmla="*/ 2147483646 w 63"/>
                <a:gd name="T63" fmla="*/ 2147483646 h 54"/>
                <a:gd name="T64" fmla="*/ 2147483646 w 63"/>
                <a:gd name="T65" fmla="*/ 2147483646 h 54"/>
                <a:gd name="T66" fmla="*/ 2147483646 w 63"/>
                <a:gd name="T67" fmla="*/ 214748364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86" name="Freeform 85"/>
            <p:cNvSpPr>
              <a:spLocks/>
            </p:cNvSpPr>
            <p:nvPr/>
          </p:nvSpPr>
          <p:spPr bwMode="auto">
            <a:xfrm>
              <a:off x="5800725" y="4079875"/>
              <a:ext cx="77788" cy="92075"/>
            </a:xfrm>
            <a:custGeom>
              <a:avLst/>
              <a:gdLst>
                <a:gd name="T0" fmla="*/ 0 w 10"/>
                <a:gd name="T1" fmla="*/ 2147483646 h 12"/>
                <a:gd name="T2" fmla="*/ 2147483646 w 10"/>
                <a:gd name="T3" fmla="*/ 2147483646 h 12"/>
                <a:gd name="T4" fmla="*/ 2147483646 w 10"/>
                <a:gd name="T5" fmla="*/ 2147483646 h 12"/>
                <a:gd name="T6" fmla="*/ 2147483646 w 10"/>
                <a:gd name="T7" fmla="*/ 0 h 12"/>
                <a:gd name="T8" fmla="*/ 2147483646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87" name="Freeform 86"/>
            <p:cNvSpPr>
              <a:spLocks/>
            </p:cNvSpPr>
            <p:nvPr/>
          </p:nvSpPr>
          <p:spPr bwMode="auto">
            <a:xfrm>
              <a:off x="5462588" y="3657600"/>
              <a:ext cx="249237" cy="250825"/>
            </a:xfrm>
            <a:custGeom>
              <a:avLst/>
              <a:gdLst>
                <a:gd name="T0" fmla="*/ 2147483646 w 192"/>
                <a:gd name="T1" fmla="*/ 2147483646 h 192"/>
                <a:gd name="T2" fmla="*/ 2147483646 w 192"/>
                <a:gd name="T3" fmla="*/ 2147483646 h 192"/>
                <a:gd name="T4" fmla="*/ 2147483646 w 192"/>
                <a:gd name="T5" fmla="*/ 2147483646 h 192"/>
                <a:gd name="T6" fmla="*/ 2147483646 w 192"/>
                <a:gd name="T7" fmla="*/ 2147483646 h 192"/>
                <a:gd name="T8" fmla="*/ 2147483646 w 192"/>
                <a:gd name="T9" fmla="*/ 2147483646 h 192"/>
                <a:gd name="T10" fmla="*/ 2147483646 w 192"/>
                <a:gd name="T11" fmla="*/ 0 h 192"/>
                <a:gd name="T12" fmla="*/ 2147483646 w 192"/>
                <a:gd name="T13" fmla="*/ 2147483646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0 w 192"/>
                <a:gd name="T23" fmla="*/ 2147483646 h 192"/>
                <a:gd name="T24" fmla="*/ 0 w 192"/>
                <a:gd name="T25" fmla="*/ 2147483646 h 192"/>
                <a:gd name="T26" fmla="*/ 2147483646 w 192"/>
                <a:gd name="T27" fmla="*/ 2147483646 h 192"/>
                <a:gd name="T28" fmla="*/ 2147483646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88" name="Freeform 87"/>
            <p:cNvSpPr>
              <a:spLocks/>
            </p:cNvSpPr>
            <p:nvPr/>
          </p:nvSpPr>
          <p:spPr bwMode="auto">
            <a:xfrm>
              <a:off x="5605463" y="3589338"/>
              <a:ext cx="469900" cy="427037"/>
            </a:xfrm>
            <a:custGeom>
              <a:avLst/>
              <a:gdLst>
                <a:gd name="T0" fmla="*/ 2147483646 w 60"/>
                <a:gd name="T1" fmla="*/ 2147483646 h 55"/>
                <a:gd name="T2" fmla="*/ 2147483646 w 60"/>
                <a:gd name="T3" fmla="*/ 2147483646 h 55"/>
                <a:gd name="T4" fmla="*/ 2147483646 w 60"/>
                <a:gd name="T5" fmla="*/ 2147483646 h 55"/>
                <a:gd name="T6" fmla="*/ 2147483646 w 60"/>
                <a:gd name="T7" fmla="*/ 2147483646 h 55"/>
                <a:gd name="T8" fmla="*/ 2147483646 w 60"/>
                <a:gd name="T9" fmla="*/ 2147483646 h 55"/>
                <a:gd name="T10" fmla="*/ 2147483646 w 60"/>
                <a:gd name="T11" fmla="*/ 2147483646 h 55"/>
                <a:gd name="T12" fmla="*/ 2147483646 w 60"/>
                <a:gd name="T13" fmla="*/ 2147483646 h 55"/>
                <a:gd name="T14" fmla="*/ 2147483646 w 60"/>
                <a:gd name="T15" fmla="*/ 2147483646 h 55"/>
                <a:gd name="T16" fmla="*/ 2147483646 w 60"/>
                <a:gd name="T17" fmla="*/ 2147483646 h 55"/>
                <a:gd name="T18" fmla="*/ 2147483646 w 60"/>
                <a:gd name="T19" fmla="*/ 2147483646 h 55"/>
                <a:gd name="T20" fmla="*/ 2147483646 w 60"/>
                <a:gd name="T21" fmla="*/ 2147483646 h 55"/>
                <a:gd name="T22" fmla="*/ 2147483646 w 60"/>
                <a:gd name="T23" fmla="*/ 2147483646 h 55"/>
                <a:gd name="T24" fmla="*/ 2147483646 w 60"/>
                <a:gd name="T25" fmla="*/ 2147483646 h 55"/>
                <a:gd name="T26" fmla="*/ 2147483646 w 60"/>
                <a:gd name="T27" fmla="*/ 2147483646 h 55"/>
                <a:gd name="T28" fmla="*/ 2147483646 w 60"/>
                <a:gd name="T29" fmla="*/ 2147483646 h 55"/>
                <a:gd name="T30" fmla="*/ 2147483646 w 60"/>
                <a:gd name="T31" fmla="*/ 2147483646 h 55"/>
                <a:gd name="T32" fmla="*/ 2147483646 w 60"/>
                <a:gd name="T33" fmla="*/ 2147483646 h 55"/>
                <a:gd name="T34" fmla="*/ 2147483646 w 60"/>
                <a:gd name="T35" fmla="*/ 2147483646 h 55"/>
                <a:gd name="T36" fmla="*/ 2147483646 w 60"/>
                <a:gd name="T37" fmla="*/ 2147483646 h 55"/>
                <a:gd name="T38" fmla="*/ 2147483646 w 60"/>
                <a:gd name="T39" fmla="*/ 2147483646 h 55"/>
                <a:gd name="T40" fmla="*/ 2147483646 w 60"/>
                <a:gd name="T41" fmla="*/ 0 h 55"/>
                <a:gd name="T42" fmla="*/ 2147483646 w 60"/>
                <a:gd name="T43" fmla="*/ 2147483646 h 55"/>
                <a:gd name="T44" fmla="*/ 2147483646 w 60"/>
                <a:gd name="T45" fmla="*/ 2147483646 h 55"/>
                <a:gd name="T46" fmla="*/ 0 w 60"/>
                <a:gd name="T47" fmla="*/ 0 h 55"/>
                <a:gd name="T48" fmla="*/ 0 w 60"/>
                <a:gd name="T49" fmla="*/ 0 h 55"/>
                <a:gd name="T50" fmla="*/ 0 w 60"/>
                <a:gd name="T51" fmla="*/ 2147483646 h 55"/>
                <a:gd name="T52" fmla="*/ 2147483646 w 60"/>
                <a:gd name="T53" fmla="*/ 2147483646 h 55"/>
                <a:gd name="T54" fmla="*/ 2147483646 w 60"/>
                <a:gd name="T55" fmla="*/ 2147483646 h 55"/>
                <a:gd name="T56" fmla="*/ 2147483646 w 60"/>
                <a:gd name="T57" fmla="*/ 2147483646 h 55"/>
                <a:gd name="T58" fmla="*/ 2147483646 w 60"/>
                <a:gd name="T59" fmla="*/ 2147483646 h 55"/>
                <a:gd name="T60" fmla="*/ 2147483646 w 60"/>
                <a:gd name="T61" fmla="*/ 2147483646 h 55"/>
                <a:gd name="T62" fmla="*/ 2147483646 w 60"/>
                <a:gd name="T63" fmla="*/ 2147483646 h 55"/>
                <a:gd name="T64" fmla="*/ 2147483646 w 60"/>
                <a:gd name="T65" fmla="*/ 2147483646 h 55"/>
                <a:gd name="T66" fmla="*/ 2147483646 w 60"/>
                <a:gd name="T67" fmla="*/ 2147483646 h 55"/>
                <a:gd name="T68" fmla="*/ 2147483646 w 60"/>
                <a:gd name="T69" fmla="*/ 2147483646 h 55"/>
                <a:gd name="T70" fmla="*/ 2147483646 w 60"/>
                <a:gd name="T71" fmla="*/ 2147483646 h 55"/>
                <a:gd name="T72" fmla="*/ 2147483646 w 60"/>
                <a:gd name="T73" fmla="*/ 2147483646 h 55"/>
                <a:gd name="T74" fmla="*/ 2147483646 w 60"/>
                <a:gd name="T75" fmla="*/ 2147483646 h 55"/>
                <a:gd name="T76" fmla="*/ 2147483646 w 60"/>
                <a:gd name="T77" fmla="*/ 2147483646 h 55"/>
                <a:gd name="T78" fmla="*/ 2147483646 w 60"/>
                <a:gd name="T79" fmla="*/ 2147483646 h 55"/>
                <a:gd name="T80" fmla="*/ 2147483646 w 60"/>
                <a:gd name="T81" fmla="*/ 2147483646 h 55"/>
                <a:gd name="T82" fmla="*/ 2147483646 w 60"/>
                <a:gd name="T83" fmla="*/ 2147483646 h 55"/>
                <a:gd name="T84" fmla="*/ 2147483646 w 60"/>
                <a:gd name="T85" fmla="*/ 2147483646 h 55"/>
                <a:gd name="T86" fmla="*/ 2147483646 w 60"/>
                <a:gd name="T87" fmla="*/ 2147483646 h 55"/>
                <a:gd name="T88" fmla="*/ 2147483646 w 60"/>
                <a:gd name="T89" fmla="*/ 2147483646 h 55"/>
                <a:gd name="T90" fmla="*/ 2147483646 w 60"/>
                <a:gd name="T91" fmla="*/ 2147483646 h 55"/>
                <a:gd name="T92" fmla="*/ 2147483646 w 60"/>
                <a:gd name="T93" fmla="*/ 2147483646 h 55"/>
                <a:gd name="T94" fmla="*/ 2147483646 w 60"/>
                <a:gd name="T95" fmla="*/ 2147483646 h 55"/>
                <a:gd name="T96" fmla="*/ 2147483646 w 60"/>
                <a:gd name="T97" fmla="*/ 2147483646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89" name="Freeform 88"/>
            <p:cNvSpPr>
              <a:spLocks/>
            </p:cNvSpPr>
            <p:nvPr/>
          </p:nvSpPr>
          <p:spPr bwMode="auto">
            <a:xfrm>
              <a:off x="5013325" y="2963863"/>
              <a:ext cx="158750" cy="107950"/>
            </a:xfrm>
            <a:custGeom>
              <a:avLst/>
              <a:gdLst>
                <a:gd name="T0" fmla="*/ 2147483646 w 20"/>
                <a:gd name="T1" fmla="*/ 2147483646 h 14"/>
                <a:gd name="T2" fmla="*/ 2147483646 w 20"/>
                <a:gd name="T3" fmla="*/ 2147483646 h 14"/>
                <a:gd name="T4" fmla="*/ 2147483646 w 20"/>
                <a:gd name="T5" fmla="*/ 0 h 14"/>
                <a:gd name="T6" fmla="*/ 2147483646 w 20"/>
                <a:gd name="T7" fmla="*/ 2147483646 h 14"/>
                <a:gd name="T8" fmla="*/ 2147483646 w 20"/>
                <a:gd name="T9" fmla="*/ 0 h 14"/>
                <a:gd name="T10" fmla="*/ 2147483646 w 20"/>
                <a:gd name="T11" fmla="*/ 0 h 14"/>
                <a:gd name="T12" fmla="*/ 2147483646 w 20"/>
                <a:gd name="T13" fmla="*/ 2147483646 h 14"/>
                <a:gd name="T14" fmla="*/ 2147483646 w 20"/>
                <a:gd name="T15" fmla="*/ 2147483646 h 14"/>
                <a:gd name="T16" fmla="*/ 0 w 20"/>
                <a:gd name="T17" fmla="*/ 2147483646 h 14"/>
                <a:gd name="T18" fmla="*/ 2147483646 w 20"/>
                <a:gd name="T19" fmla="*/ 2147483646 h 14"/>
                <a:gd name="T20" fmla="*/ 2147483646 w 20"/>
                <a:gd name="T21" fmla="*/ 2147483646 h 14"/>
                <a:gd name="T22" fmla="*/ 2147483646 w 20"/>
                <a:gd name="T23" fmla="*/ 2147483646 h 14"/>
                <a:gd name="T24" fmla="*/ 2147483646 w 20"/>
                <a:gd name="T25" fmla="*/ 2147483646 h 14"/>
                <a:gd name="T26" fmla="*/ 2147483646 w 20"/>
                <a:gd name="T27" fmla="*/ 2147483646 h 14"/>
                <a:gd name="T28" fmla="*/ 2147483646 w 20"/>
                <a:gd name="T29" fmla="*/ 2147483646 h 14"/>
                <a:gd name="T30" fmla="*/ 2147483646 w 20"/>
                <a:gd name="T31" fmla="*/ 2147483646 h 14"/>
                <a:gd name="T32" fmla="*/ 2147483646 w 20"/>
                <a:gd name="T33" fmla="*/ 2147483646 h 14"/>
                <a:gd name="T34" fmla="*/ 2147483646 w 20"/>
                <a:gd name="T35" fmla="*/ 2147483646 h 14"/>
                <a:gd name="T36" fmla="*/ 2147483646 w 20"/>
                <a:gd name="T37" fmla="*/ 2147483646 h 14"/>
                <a:gd name="T38" fmla="*/ 2147483646 w 20"/>
                <a:gd name="T39" fmla="*/ 2147483646 h 14"/>
                <a:gd name="T40" fmla="*/ 2147483646 w 20"/>
                <a:gd name="T41" fmla="*/ 2147483646 h 14"/>
                <a:gd name="T42" fmla="*/ 2147483646 w 20"/>
                <a:gd name="T43" fmla="*/ 2147483646 h 14"/>
                <a:gd name="T44" fmla="*/ 2147483646 w 20"/>
                <a:gd name="T45" fmla="*/ 2147483646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90" name="Freeform 89"/>
            <p:cNvSpPr>
              <a:spLocks/>
            </p:cNvSpPr>
            <p:nvPr/>
          </p:nvSpPr>
          <p:spPr bwMode="auto">
            <a:xfrm>
              <a:off x="5083175" y="2814638"/>
              <a:ext cx="119063" cy="101600"/>
            </a:xfrm>
            <a:custGeom>
              <a:avLst/>
              <a:gdLst>
                <a:gd name="T0" fmla="*/ 2147483646 w 90"/>
                <a:gd name="T1" fmla="*/ 2147483646 h 78"/>
                <a:gd name="T2" fmla="*/ 2147483646 w 90"/>
                <a:gd name="T3" fmla="*/ 2147483646 h 78"/>
                <a:gd name="T4" fmla="*/ 2147483646 w 90"/>
                <a:gd name="T5" fmla="*/ 2147483646 h 78"/>
                <a:gd name="T6" fmla="*/ 2147483646 w 90"/>
                <a:gd name="T7" fmla="*/ 2147483646 h 78"/>
                <a:gd name="T8" fmla="*/ 2147483646 w 90"/>
                <a:gd name="T9" fmla="*/ 2147483646 h 78"/>
                <a:gd name="T10" fmla="*/ 2147483646 w 90"/>
                <a:gd name="T11" fmla="*/ 0 h 78"/>
                <a:gd name="T12" fmla="*/ 2147483646 w 90"/>
                <a:gd name="T13" fmla="*/ 0 h 78"/>
                <a:gd name="T14" fmla="*/ 2147483646 w 90"/>
                <a:gd name="T15" fmla="*/ 0 h 78"/>
                <a:gd name="T16" fmla="*/ 0 w 90"/>
                <a:gd name="T17" fmla="*/ 2147483646 h 78"/>
                <a:gd name="T18" fmla="*/ 0 w 90"/>
                <a:gd name="T19" fmla="*/ 2147483646 h 78"/>
                <a:gd name="T20" fmla="*/ 2147483646 w 90"/>
                <a:gd name="T21" fmla="*/ 2147483646 h 78"/>
                <a:gd name="T22" fmla="*/ 2147483646 w 90"/>
                <a:gd name="T23" fmla="*/ 2147483646 h 78"/>
                <a:gd name="T24" fmla="*/ 2147483646 w 90"/>
                <a:gd name="T25" fmla="*/ 2147483646 h 78"/>
                <a:gd name="T26" fmla="*/ 2147483646 w 90"/>
                <a:gd name="T27" fmla="*/ 2147483646 h 78"/>
                <a:gd name="T28" fmla="*/ 2147483646 w 90"/>
                <a:gd name="T29" fmla="*/ 2147483646 h 78"/>
                <a:gd name="T30" fmla="*/ 2147483646 w 90"/>
                <a:gd name="T31" fmla="*/ 2147483646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91" name="Freeform 90"/>
            <p:cNvSpPr>
              <a:spLocks/>
            </p:cNvSpPr>
            <p:nvPr/>
          </p:nvSpPr>
          <p:spPr bwMode="auto">
            <a:xfrm>
              <a:off x="5078413" y="2971800"/>
              <a:ext cx="233362" cy="211138"/>
            </a:xfrm>
            <a:custGeom>
              <a:avLst/>
              <a:gdLst>
                <a:gd name="T0" fmla="*/ 2147483646 w 30"/>
                <a:gd name="T1" fmla="*/ 2147483646 h 27"/>
                <a:gd name="T2" fmla="*/ 2147483646 w 30"/>
                <a:gd name="T3" fmla="*/ 2147483646 h 27"/>
                <a:gd name="T4" fmla="*/ 2147483646 w 30"/>
                <a:gd name="T5" fmla="*/ 2147483646 h 27"/>
                <a:gd name="T6" fmla="*/ 2147483646 w 30"/>
                <a:gd name="T7" fmla="*/ 2147483646 h 27"/>
                <a:gd name="T8" fmla="*/ 2147483646 w 30"/>
                <a:gd name="T9" fmla="*/ 0 h 27"/>
                <a:gd name="T10" fmla="*/ 2147483646 w 30"/>
                <a:gd name="T11" fmla="*/ 2147483646 h 27"/>
                <a:gd name="T12" fmla="*/ 2147483646 w 30"/>
                <a:gd name="T13" fmla="*/ 2147483646 h 27"/>
                <a:gd name="T14" fmla="*/ 2147483646 w 30"/>
                <a:gd name="T15" fmla="*/ 2147483646 h 27"/>
                <a:gd name="T16" fmla="*/ 2147483646 w 30"/>
                <a:gd name="T17" fmla="*/ 2147483646 h 27"/>
                <a:gd name="T18" fmla="*/ 2147483646 w 30"/>
                <a:gd name="T19" fmla="*/ 2147483646 h 27"/>
                <a:gd name="T20" fmla="*/ 2147483646 w 30"/>
                <a:gd name="T21" fmla="*/ 2147483646 h 27"/>
                <a:gd name="T22" fmla="*/ 2147483646 w 30"/>
                <a:gd name="T23" fmla="*/ 2147483646 h 27"/>
                <a:gd name="T24" fmla="*/ 2147483646 w 30"/>
                <a:gd name="T25" fmla="*/ 2147483646 h 27"/>
                <a:gd name="T26" fmla="*/ 2147483646 w 30"/>
                <a:gd name="T27" fmla="*/ 2147483646 h 27"/>
                <a:gd name="T28" fmla="*/ 2147483646 w 30"/>
                <a:gd name="T29" fmla="*/ 2147483646 h 27"/>
                <a:gd name="T30" fmla="*/ 2147483646 w 30"/>
                <a:gd name="T31" fmla="*/ 2147483646 h 27"/>
                <a:gd name="T32" fmla="*/ 0 w 30"/>
                <a:gd name="T33" fmla="*/ 2147483646 h 27"/>
                <a:gd name="T34" fmla="*/ 2147483646 w 30"/>
                <a:gd name="T35" fmla="*/ 2147483646 h 27"/>
                <a:gd name="T36" fmla="*/ 2147483646 w 30"/>
                <a:gd name="T37" fmla="*/ 2147483646 h 27"/>
                <a:gd name="T38" fmla="*/ 2147483646 w 30"/>
                <a:gd name="T39" fmla="*/ 2147483646 h 27"/>
                <a:gd name="T40" fmla="*/ 2147483646 w 30"/>
                <a:gd name="T41" fmla="*/ 2147483646 h 27"/>
                <a:gd name="T42" fmla="*/ 2147483646 w 30"/>
                <a:gd name="T43" fmla="*/ 2147483646 h 27"/>
                <a:gd name="T44" fmla="*/ 2147483646 w 30"/>
                <a:gd name="T45" fmla="*/ 2147483646 h 27"/>
                <a:gd name="T46" fmla="*/ 2147483646 w 30"/>
                <a:gd name="T47" fmla="*/ 2147483646 h 27"/>
                <a:gd name="T48" fmla="*/ 2147483646 w 30"/>
                <a:gd name="T49" fmla="*/ 2147483646 h 27"/>
                <a:gd name="T50" fmla="*/ 2147483646 w 30"/>
                <a:gd name="T51" fmla="*/ 2147483646 h 27"/>
                <a:gd name="T52" fmla="*/ 2147483646 w 30"/>
                <a:gd name="T53" fmla="*/ 2147483646 h 27"/>
                <a:gd name="T54" fmla="*/ 2147483646 w 30"/>
                <a:gd name="T55" fmla="*/ 2147483646 h 27"/>
                <a:gd name="T56" fmla="*/ 2147483646 w 30"/>
                <a:gd name="T57" fmla="*/ 2147483646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92" name="Freeform 91"/>
            <p:cNvSpPr>
              <a:spLocks/>
            </p:cNvSpPr>
            <p:nvPr/>
          </p:nvSpPr>
          <p:spPr bwMode="auto">
            <a:xfrm>
              <a:off x="5021263" y="2886075"/>
              <a:ext cx="190500" cy="107950"/>
            </a:xfrm>
            <a:custGeom>
              <a:avLst/>
              <a:gdLst>
                <a:gd name="T0" fmla="*/ 2147483646 w 24"/>
                <a:gd name="T1" fmla="*/ 2147483646 h 14"/>
                <a:gd name="T2" fmla="*/ 2147483646 w 24"/>
                <a:gd name="T3" fmla="*/ 2147483646 h 14"/>
                <a:gd name="T4" fmla="*/ 2147483646 w 24"/>
                <a:gd name="T5" fmla="*/ 2147483646 h 14"/>
                <a:gd name="T6" fmla="*/ 2147483646 w 24"/>
                <a:gd name="T7" fmla="*/ 2147483646 h 14"/>
                <a:gd name="T8" fmla="*/ 2147483646 w 24"/>
                <a:gd name="T9" fmla="*/ 2147483646 h 14"/>
                <a:gd name="T10" fmla="*/ 2147483646 w 24"/>
                <a:gd name="T11" fmla="*/ 2147483646 h 14"/>
                <a:gd name="T12" fmla="*/ 2147483646 w 24"/>
                <a:gd name="T13" fmla="*/ 2147483646 h 14"/>
                <a:gd name="T14" fmla="*/ 2147483646 w 24"/>
                <a:gd name="T15" fmla="*/ 2147483646 h 14"/>
                <a:gd name="T16" fmla="*/ 2147483646 w 24"/>
                <a:gd name="T17" fmla="*/ 2147483646 h 14"/>
                <a:gd name="T18" fmla="*/ 2147483646 w 24"/>
                <a:gd name="T19" fmla="*/ 2147483646 h 14"/>
                <a:gd name="T20" fmla="*/ 2147483646 w 24"/>
                <a:gd name="T21" fmla="*/ 2147483646 h 14"/>
                <a:gd name="T22" fmla="*/ 2147483646 w 24"/>
                <a:gd name="T23" fmla="*/ 0 h 14"/>
                <a:gd name="T24" fmla="*/ 2147483646 w 24"/>
                <a:gd name="T25" fmla="*/ 2147483646 h 14"/>
                <a:gd name="T26" fmla="*/ 2147483646 w 24"/>
                <a:gd name="T27" fmla="*/ 2147483646 h 14"/>
                <a:gd name="T28" fmla="*/ 2147483646 w 24"/>
                <a:gd name="T29" fmla="*/ 2147483646 h 14"/>
                <a:gd name="T30" fmla="*/ 2147483646 w 24"/>
                <a:gd name="T31" fmla="*/ 2147483646 h 14"/>
                <a:gd name="T32" fmla="*/ 2147483646 w 24"/>
                <a:gd name="T33" fmla="*/ 2147483646 h 14"/>
                <a:gd name="T34" fmla="*/ 2147483646 w 24"/>
                <a:gd name="T35" fmla="*/ 2147483646 h 14"/>
                <a:gd name="T36" fmla="*/ 0 w 24"/>
                <a:gd name="T37" fmla="*/ 2147483646 h 14"/>
                <a:gd name="T38" fmla="*/ 2147483646 w 24"/>
                <a:gd name="T39" fmla="*/ 2147483646 h 14"/>
                <a:gd name="T40" fmla="*/ 2147483646 w 24"/>
                <a:gd name="T41" fmla="*/ 2147483646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93" name="Freeform 92"/>
            <p:cNvSpPr>
              <a:spLocks/>
            </p:cNvSpPr>
            <p:nvPr/>
          </p:nvSpPr>
          <p:spPr bwMode="auto">
            <a:xfrm>
              <a:off x="4119563" y="4337050"/>
              <a:ext cx="188912" cy="141288"/>
            </a:xfrm>
            <a:custGeom>
              <a:avLst/>
              <a:gdLst>
                <a:gd name="T0" fmla="*/ 2147483646 w 24"/>
                <a:gd name="T1" fmla="*/ 2147483646 h 18"/>
                <a:gd name="T2" fmla="*/ 2147483646 w 24"/>
                <a:gd name="T3" fmla="*/ 2147483646 h 18"/>
                <a:gd name="T4" fmla="*/ 2147483646 w 24"/>
                <a:gd name="T5" fmla="*/ 2147483646 h 18"/>
                <a:gd name="T6" fmla="*/ 2147483646 w 24"/>
                <a:gd name="T7" fmla="*/ 2147483646 h 18"/>
                <a:gd name="T8" fmla="*/ 2147483646 w 24"/>
                <a:gd name="T9" fmla="*/ 2147483646 h 18"/>
                <a:gd name="T10" fmla="*/ 2147483646 w 24"/>
                <a:gd name="T11" fmla="*/ 2147483646 h 18"/>
                <a:gd name="T12" fmla="*/ 2147483646 w 24"/>
                <a:gd name="T13" fmla="*/ 2147483646 h 18"/>
                <a:gd name="T14" fmla="*/ 2147483646 w 24"/>
                <a:gd name="T15" fmla="*/ 2147483646 h 18"/>
                <a:gd name="T16" fmla="*/ 2147483646 w 24"/>
                <a:gd name="T17" fmla="*/ 2147483646 h 18"/>
                <a:gd name="T18" fmla="*/ 2147483646 w 24"/>
                <a:gd name="T19" fmla="*/ 2147483646 h 18"/>
                <a:gd name="T20" fmla="*/ 2147483646 w 24"/>
                <a:gd name="T21" fmla="*/ 2147483646 h 18"/>
                <a:gd name="T22" fmla="*/ 2147483646 w 24"/>
                <a:gd name="T23" fmla="*/ 2147483646 h 18"/>
                <a:gd name="T24" fmla="*/ 2147483646 w 24"/>
                <a:gd name="T25" fmla="*/ 2147483646 h 18"/>
                <a:gd name="T26" fmla="*/ 2147483646 w 24"/>
                <a:gd name="T27" fmla="*/ 2147483646 h 18"/>
                <a:gd name="T28" fmla="*/ 2147483646 w 24"/>
                <a:gd name="T29" fmla="*/ 2147483646 h 18"/>
                <a:gd name="T30" fmla="*/ 2147483646 w 24"/>
                <a:gd name="T31" fmla="*/ 2147483646 h 18"/>
                <a:gd name="T32" fmla="*/ 2147483646 w 24"/>
                <a:gd name="T33" fmla="*/ 0 h 18"/>
                <a:gd name="T34" fmla="*/ 2147483646 w 24"/>
                <a:gd name="T35" fmla="*/ 0 h 18"/>
                <a:gd name="T36" fmla="*/ 2147483646 w 24"/>
                <a:gd name="T37" fmla="*/ 2147483646 h 18"/>
                <a:gd name="T38" fmla="*/ 2147483646 w 24"/>
                <a:gd name="T39" fmla="*/ 2147483646 h 18"/>
                <a:gd name="T40" fmla="*/ 2147483646 w 24"/>
                <a:gd name="T41" fmla="*/ 2147483646 h 18"/>
                <a:gd name="T42" fmla="*/ 0 w 24"/>
                <a:gd name="T43" fmla="*/ 2147483646 h 18"/>
                <a:gd name="T44" fmla="*/ 2147483646 w 24"/>
                <a:gd name="T45" fmla="*/ 2147483646 h 18"/>
                <a:gd name="T46" fmla="*/ 2147483646 w 24"/>
                <a:gd name="T47" fmla="*/ 2147483646 h 18"/>
                <a:gd name="T48" fmla="*/ 2147483646 w 24"/>
                <a:gd name="T49" fmla="*/ 2147483646 h 18"/>
                <a:gd name="T50" fmla="*/ 2147483646 w 24"/>
                <a:gd name="T51" fmla="*/ 2147483646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94" name="Freeform 93"/>
            <p:cNvSpPr>
              <a:spLocks/>
            </p:cNvSpPr>
            <p:nvPr/>
          </p:nvSpPr>
          <p:spPr bwMode="auto">
            <a:xfrm>
              <a:off x="4073525" y="4235450"/>
              <a:ext cx="147638" cy="111125"/>
            </a:xfrm>
            <a:custGeom>
              <a:avLst/>
              <a:gdLst>
                <a:gd name="T0" fmla="*/ 2147483646 w 114"/>
                <a:gd name="T1" fmla="*/ 2147483646 h 85"/>
                <a:gd name="T2" fmla="*/ 2147483646 w 114"/>
                <a:gd name="T3" fmla="*/ 2147483646 h 85"/>
                <a:gd name="T4" fmla="*/ 2147483646 w 114"/>
                <a:gd name="T5" fmla="*/ 2147483646 h 85"/>
                <a:gd name="T6" fmla="*/ 2147483646 w 114"/>
                <a:gd name="T7" fmla="*/ 2147483646 h 85"/>
                <a:gd name="T8" fmla="*/ 2147483646 w 114"/>
                <a:gd name="T9" fmla="*/ 2147483646 h 85"/>
                <a:gd name="T10" fmla="*/ 2147483646 w 114"/>
                <a:gd name="T11" fmla="*/ 2147483646 h 85"/>
                <a:gd name="T12" fmla="*/ 2147483646 w 114"/>
                <a:gd name="T13" fmla="*/ 2147483646 h 85"/>
                <a:gd name="T14" fmla="*/ 2147483646 w 114"/>
                <a:gd name="T15" fmla="*/ 2147483646 h 85"/>
                <a:gd name="T16" fmla="*/ 2147483646 w 114"/>
                <a:gd name="T17" fmla="*/ 2147483646 h 85"/>
                <a:gd name="T18" fmla="*/ 2147483646 w 114"/>
                <a:gd name="T19" fmla="*/ 2147483646 h 85"/>
                <a:gd name="T20" fmla="*/ 2147483646 w 114"/>
                <a:gd name="T21" fmla="*/ 2147483646 h 85"/>
                <a:gd name="T22" fmla="*/ 2147483646 w 114"/>
                <a:gd name="T23" fmla="*/ 0 h 85"/>
                <a:gd name="T24" fmla="*/ 2147483646 w 114"/>
                <a:gd name="T25" fmla="*/ 2147483646 h 85"/>
                <a:gd name="T26" fmla="*/ 2147483646 w 114"/>
                <a:gd name="T27" fmla="*/ 2147483646 h 85"/>
                <a:gd name="T28" fmla="*/ 0 w 114"/>
                <a:gd name="T29" fmla="*/ 2147483646 h 85"/>
                <a:gd name="T30" fmla="*/ 2147483646 w 114"/>
                <a:gd name="T31" fmla="*/ 2147483646 h 85"/>
                <a:gd name="T32" fmla="*/ 2147483646 w 114"/>
                <a:gd name="T33" fmla="*/ 2147483646 h 85"/>
                <a:gd name="T34" fmla="*/ 2147483646 w 114"/>
                <a:gd name="T35" fmla="*/ 2147483646 h 85"/>
                <a:gd name="T36" fmla="*/ 2147483646 w 114"/>
                <a:gd name="T37" fmla="*/ 2147483646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95" name="Freeform 94"/>
            <p:cNvSpPr>
              <a:spLocks/>
            </p:cNvSpPr>
            <p:nvPr/>
          </p:nvSpPr>
          <p:spPr bwMode="auto">
            <a:xfrm>
              <a:off x="4081463" y="3963988"/>
              <a:ext cx="298450" cy="319087"/>
            </a:xfrm>
            <a:custGeom>
              <a:avLst/>
              <a:gdLst>
                <a:gd name="T0" fmla="*/ 2147483646 w 38"/>
                <a:gd name="T1" fmla="*/ 2147483646 h 41"/>
                <a:gd name="T2" fmla="*/ 2147483646 w 38"/>
                <a:gd name="T3" fmla="*/ 2147483646 h 41"/>
                <a:gd name="T4" fmla="*/ 2147483646 w 38"/>
                <a:gd name="T5" fmla="*/ 2147483646 h 41"/>
                <a:gd name="T6" fmla="*/ 2147483646 w 38"/>
                <a:gd name="T7" fmla="*/ 2147483646 h 41"/>
                <a:gd name="T8" fmla="*/ 2147483646 w 38"/>
                <a:gd name="T9" fmla="*/ 2147483646 h 41"/>
                <a:gd name="T10" fmla="*/ 2147483646 w 38"/>
                <a:gd name="T11" fmla="*/ 2147483646 h 41"/>
                <a:gd name="T12" fmla="*/ 2147483646 w 38"/>
                <a:gd name="T13" fmla="*/ 2147483646 h 41"/>
                <a:gd name="T14" fmla="*/ 2147483646 w 38"/>
                <a:gd name="T15" fmla="*/ 2147483646 h 41"/>
                <a:gd name="T16" fmla="*/ 2147483646 w 38"/>
                <a:gd name="T17" fmla="*/ 2147483646 h 41"/>
                <a:gd name="T18" fmla="*/ 2147483646 w 38"/>
                <a:gd name="T19" fmla="*/ 2147483646 h 41"/>
                <a:gd name="T20" fmla="*/ 2147483646 w 38"/>
                <a:gd name="T21" fmla="*/ 2147483646 h 41"/>
                <a:gd name="T22" fmla="*/ 2147483646 w 38"/>
                <a:gd name="T23" fmla="*/ 2147483646 h 41"/>
                <a:gd name="T24" fmla="*/ 2147483646 w 38"/>
                <a:gd name="T25" fmla="*/ 2147483646 h 41"/>
                <a:gd name="T26" fmla="*/ 2147483646 w 38"/>
                <a:gd name="T27" fmla="*/ 0 h 41"/>
                <a:gd name="T28" fmla="*/ 2147483646 w 38"/>
                <a:gd name="T29" fmla="*/ 2147483646 h 41"/>
                <a:gd name="T30" fmla="*/ 2147483646 w 38"/>
                <a:gd name="T31" fmla="*/ 2147483646 h 41"/>
                <a:gd name="T32" fmla="*/ 2147483646 w 38"/>
                <a:gd name="T33" fmla="*/ 2147483646 h 41"/>
                <a:gd name="T34" fmla="*/ 2147483646 w 38"/>
                <a:gd name="T35" fmla="*/ 2147483646 h 41"/>
                <a:gd name="T36" fmla="*/ 2147483646 w 38"/>
                <a:gd name="T37" fmla="*/ 2147483646 h 41"/>
                <a:gd name="T38" fmla="*/ 2147483646 w 38"/>
                <a:gd name="T39" fmla="*/ 2147483646 h 41"/>
                <a:gd name="T40" fmla="*/ 0 w 38"/>
                <a:gd name="T41" fmla="*/ 2147483646 h 41"/>
                <a:gd name="T42" fmla="*/ 2147483646 w 38"/>
                <a:gd name="T43" fmla="*/ 2147483646 h 41"/>
                <a:gd name="T44" fmla="*/ 2147483646 w 38"/>
                <a:gd name="T45" fmla="*/ 2147483646 h 41"/>
                <a:gd name="T46" fmla="*/ 2147483646 w 38"/>
                <a:gd name="T47" fmla="*/ 2147483646 h 41"/>
                <a:gd name="T48" fmla="*/ 2147483646 w 38"/>
                <a:gd name="T49" fmla="*/ 2147483646 h 41"/>
                <a:gd name="T50" fmla="*/ 2147483646 w 38"/>
                <a:gd name="T51" fmla="*/ 2147483646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96" name="Freeform 95"/>
            <p:cNvSpPr>
              <a:spLocks/>
            </p:cNvSpPr>
            <p:nvPr/>
          </p:nvSpPr>
          <p:spPr bwMode="auto">
            <a:xfrm>
              <a:off x="5108575" y="3830638"/>
              <a:ext cx="282575" cy="273050"/>
            </a:xfrm>
            <a:custGeom>
              <a:avLst/>
              <a:gdLst>
                <a:gd name="T0" fmla="*/ 0 w 36"/>
                <a:gd name="T1" fmla="*/ 2147483646 h 35"/>
                <a:gd name="T2" fmla="*/ 2147483646 w 36"/>
                <a:gd name="T3" fmla="*/ 2147483646 h 35"/>
                <a:gd name="T4" fmla="*/ 2147483646 w 36"/>
                <a:gd name="T5" fmla="*/ 2147483646 h 35"/>
                <a:gd name="T6" fmla="*/ 2147483646 w 36"/>
                <a:gd name="T7" fmla="*/ 2147483646 h 35"/>
                <a:gd name="T8" fmla="*/ 2147483646 w 36"/>
                <a:gd name="T9" fmla="*/ 2147483646 h 35"/>
                <a:gd name="T10" fmla="*/ 2147483646 w 36"/>
                <a:gd name="T11" fmla="*/ 2147483646 h 35"/>
                <a:gd name="T12" fmla="*/ 2147483646 w 36"/>
                <a:gd name="T13" fmla="*/ 2147483646 h 35"/>
                <a:gd name="T14" fmla="*/ 2147483646 w 36"/>
                <a:gd name="T15" fmla="*/ 2147483646 h 35"/>
                <a:gd name="T16" fmla="*/ 2147483646 w 36"/>
                <a:gd name="T17" fmla="*/ 2147483646 h 35"/>
                <a:gd name="T18" fmla="*/ 2147483646 w 36"/>
                <a:gd name="T19" fmla="*/ 2147483646 h 35"/>
                <a:gd name="T20" fmla="*/ 2147483646 w 36"/>
                <a:gd name="T21" fmla="*/ 2147483646 h 35"/>
                <a:gd name="T22" fmla="*/ 2147483646 w 36"/>
                <a:gd name="T23" fmla="*/ 2147483646 h 35"/>
                <a:gd name="T24" fmla="*/ 2147483646 w 36"/>
                <a:gd name="T25" fmla="*/ 2147483646 h 35"/>
                <a:gd name="T26" fmla="*/ 2147483646 w 36"/>
                <a:gd name="T27" fmla="*/ 2147483646 h 35"/>
                <a:gd name="T28" fmla="*/ 2147483646 w 36"/>
                <a:gd name="T29" fmla="*/ 2147483646 h 35"/>
                <a:gd name="T30" fmla="*/ 2147483646 w 36"/>
                <a:gd name="T31" fmla="*/ 2147483646 h 35"/>
                <a:gd name="T32" fmla="*/ 2147483646 w 36"/>
                <a:gd name="T33" fmla="*/ 2147483646 h 35"/>
                <a:gd name="T34" fmla="*/ 2147483646 w 36"/>
                <a:gd name="T35" fmla="*/ 2147483646 h 35"/>
                <a:gd name="T36" fmla="*/ 2147483646 w 36"/>
                <a:gd name="T37" fmla="*/ 2147483646 h 35"/>
                <a:gd name="T38" fmla="*/ 2147483646 w 36"/>
                <a:gd name="T39" fmla="*/ 2147483646 h 35"/>
                <a:gd name="T40" fmla="*/ 2147483646 w 36"/>
                <a:gd name="T41" fmla="*/ 0 h 35"/>
                <a:gd name="T42" fmla="*/ 2147483646 w 36"/>
                <a:gd name="T43" fmla="*/ 0 h 35"/>
                <a:gd name="T44" fmla="*/ 2147483646 w 36"/>
                <a:gd name="T45" fmla="*/ 2147483646 h 35"/>
                <a:gd name="T46" fmla="*/ 0 w 36"/>
                <a:gd name="T47" fmla="*/ 2147483646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97" name="Freeform 96"/>
            <p:cNvSpPr>
              <a:spLocks/>
            </p:cNvSpPr>
            <p:nvPr/>
          </p:nvSpPr>
          <p:spPr bwMode="auto">
            <a:xfrm>
              <a:off x="4722813" y="3783013"/>
              <a:ext cx="409575" cy="388937"/>
            </a:xfrm>
            <a:custGeom>
              <a:avLst/>
              <a:gdLst>
                <a:gd name="T0" fmla="*/ 2147483646 w 52"/>
                <a:gd name="T1" fmla="*/ 2147483646 h 50"/>
                <a:gd name="T2" fmla="*/ 2147483646 w 52"/>
                <a:gd name="T3" fmla="*/ 2147483646 h 50"/>
                <a:gd name="T4" fmla="*/ 2147483646 w 52"/>
                <a:gd name="T5" fmla="*/ 2147483646 h 50"/>
                <a:gd name="T6" fmla="*/ 0 w 52"/>
                <a:gd name="T7" fmla="*/ 2147483646 h 50"/>
                <a:gd name="T8" fmla="*/ 0 w 52"/>
                <a:gd name="T9" fmla="*/ 2147483646 h 50"/>
                <a:gd name="T10" fmla="*/ 2147483646 w 52"/>
                <a:gd name="T11" fmla="*/ 2147483646 h 50"/>
                <a:gd name="T12" fmla="*/ 2147483646 w 52"/>
                <a:gd name="T13" fmla="*/ 2147483646 h 50"/>
                <a:gd name="T14" fmla="*/ 2147483646 w 52"/>
                <a:gd name="T15" fmla="*/ 2147483646 h 50"/>
                <a:gd name="T16" fmla="*/ 2147483646 w 52"/>
                <a:gd name="T17" fmla="*/ 2147483646 h 50"/>
                <a:gd name="T18" fmla="*/ 2147483646 w 52"/>
                <a:gd name="T19" fmla="*/ 2147483646 h 50"/>
                <a:gd name="T20" fmla="*/ 2147483646 w 52"/>
                <a:gd name="T21" fmla="*/ 2147483646 h 50"/>
                <a:gd name="T22" fmla="*/ 2147483646 w 52"/>
                <a:gd name="T23" fmla="*/ 2147483646 h 50"/>
                <a:gd name="T24" fmla="*/ 2147483646 w 52"/>
                <a:gd name="T25" fmla="*/ 2147483646 h 50"/>
                <a:gd name="T26" fmla="*/ 2147483646 w 52"/>
                <a:gd name="T27" fmla="*/ 2147483646 h 50"/>
                <a:gd name="T28" fmla="*/ 2147483646 w 52"/>
                <a:gd name="T29" fmla="*/ 2147483646 h 50"/>
                <a:gd name="T30" fmla="*/ 2147483646 w 52"/>
                <a:gd name="T31" fmla="*/ 2147483646 h 50"/>
                <a:gd name="T32" fmla="*/ 2147483646 w 52"/>
                <a:gd name="T33" fmla="*/ 2147483646 h 50"/>
                <a:gd name="T34" fmla="*/ 2147483646 w 52"/>
                <a:gd name="T35" fmla="*/ 2147483646 h 50"/>
                <a:gd name="T36" fmla="*/ 2147483646 w 52"/>
                <a:gd name="T37" fmla="*/ 2147483646 h 50"/>
                <a:gd name="T38" fmla="*/ 2147483646 w 52"/>
                <a:gd name="T39" fmla="*/ 2147483646 h 50"/>
                <a:gd name="T40" fmla="*/ 2147483646 w 52"/>
                <a:gd name="T41" fmla="*/ 2147483646 h 50"/>
                <a:gd name="T42" fmla="*/ 2147483646 w 52"/>
                <a:gd name="T43" fmla="*/ 2147483646 h 50"/>
                <a:gd name="T44" fmla="*/ 2147483646 w 52"/>
                <a:gd name="T45" fmla="*/ 2147483646 h 50"/>
                <a:gd name="T46" fmla="*/ 2147483646 w 52"/>
                <a:gd name="T47" fmla="*/ 2147483646 h 50"/>
                <a:gd name="T48" fmla="*/ 2147483646 w 52"/>
                <a:gd name="T49" fmla="*/ 2147483646 h 50"/>
                <a:gd name="T50" fmla="*/ 2147483646 w 52"/>
                <a:gd name="T51" fmla="*/ 2147483646 h 50"/>
                <a:gd name="T52" fmla="*/ 2147483646 w 52"/>
                <a:gd name="T53" fmla="*/ 2147483646 h 50"/>
                <a:gd name="T54" fmla="*/ 2147483646 w 52"/>
                <a:gd name="T55" fmla="*/ 2147483646 h 50"/>
                <a:gd name="T56" fmla="*/ 2147483646 w 52"/>
                <a:gd name="T57" fmla="*/ 2147483646 h 50"/>
                <a:gd name="T58" fmla="*/ 2147483646 w 52"/>
                <a:gd name="T59" fmla="*/ 2147483646 h 50"/>
                <a:gd name="T60" fmla="*/ 2147483646 w 52"/>
                <a:gd name="T61" fmla="*/ 2147483646 h 50"/>
                <a:gd name="T62" fmla="*/ 2147483646 w 52"/>
                <a:gd name="T63" fmla="*/ 2147483646 h 50"/>
                <a:gd name="T64" fmla="*/ 2147483646 w 52"/>
                <a:gd name="T65" fmla="*/ 2147483646 h 50"/>
                <a:gd name="T66" fmla="*/ 2147483646 w 52"/>
                <a:gd name="T67" fmla="*/ 0 h 50"/>
                <a:gd name="T68" fmla="*/ 2147483646 w 52"/>
                <a:gd name="T69" fmla="*/ 2147483646 h 50"/>
                <a:gd name="T70" fmla="*/ 2147483646 w 52"/>
                <a:gd name="T71" fmla="*/ 2147483646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98" name="Freeform 97"/>
            <p:cNvSpPr>
              <a:spLocks/>
            </p:cNvSpPr>
            <p:nvPr/>
          </p:nvSpPr>
          <p:spPr bwMode="auto">
            <a:xfrm>
              <a:off x="4683125" y="3667125"/>
              <a:ext cx="103188" cy="193675"/>
            </a:xfrm>
            <a:custGeom>
              <a:avLst/>
              <a:gdLst>
                <a:gd name="T0" fmla="*/ 2147483646 w 78"/>
                <a:gd name="T1" fmla="*/ 2147483646 h 150"/>
                <a:gd name="T2" fmla="*/ 2147483646 w 78"/>
                <a:gd name="T3" fmla="*/ 2147483646 h 150"/>
                <a:gd name="T4" fmla="*/ 2147483646 w 78"/>
                <a:gd name="T5" fmla="*/ 2147483646 h 150"/>
                <a:gd name="T6" fmla="*/ 0 w 78"/>
                <a:gd name="T7" fmla="*/ 2147483646 h 150"/>
                <a:gd name="T8" fmla="*/ 0 w 78"/>
                <a:gd name="T9" fmla="*/ 2147483646 h 150"/>
                <a:gd name="T10" fmla="*/ 2147483646 w 78"/>
                <a:gd name="T11" fmla="*/ 2147483646 h 150"/>
                <a:gd name="T12" fmla="*/ 2147483646 w 78"/>
                <a:gd name="T13" fmla="*/ 2147483646 h 150"/>
                <a:gd name="T14" fmla="*/ 2147483646 w 78"/>
                <a:gd name="T15" fmla="*/ 2147483646 h 150"/>
                <a:gd name="T16" fmla="*/ 2147483646 w 78"/>
                <a:gd name="T17" fmla="*/ 2147483646 h 150"/>
                <a:gd name="T18" fmla="*/ 2147483646 w 78"/>
                <a:gd name="T19" fmla="*/ 2147483646 h 150"/>
                <a:gd name="T20" fmla="*/ 2147483646 w 78"/>
                <a:gd name="T21" fmla="*/ 2147483646 h 150"/>
                <a:gd name="T22" fmla="*/ 2147483646 w 78"/>
                <a:gd name="T23" fmla="*/ 2147483646 h 150"/>
                <a:gd name="T24" fmla="*/ 2147483646 w 78"/>
                <a:gd name="T25" fmla="*/ 2147483646 h 150"/>
                <a:gd name="T26" fmla="*/ 2147483646 w 78"/>
                <a:gd name="T27" fmla="*/ 2147483646 h 150"/>
                <a:gd name="T28" fmla="*/ 2147483646 w 78"/>
                <a:gd name="T29" fmla="*/ 2147483646 h 150"/>
                <a:gd name="T30" fmla="*/ 2147483646 w 78"/>
                <a:gd name="T31" fmla="*/ 2147483646 h 150"/>
                <a:gd name="T32" fmla="*/ 2147483646 w 78"/>
                <a:gd name="T33" fmla="*/ 2147483646 h 150"/>
                <a:gd name="T34" fmla="*/ 2147483646 w 78"/>
                <a:gd name="T35" fmla="*/ 2147483646 h 150"/>
                <a:gd name="T36" fmla="*/ 2147483646 w 78"/>
                <a:gd name="T37" fmla="*/ 0 h 150"/>
                <a:gd name="T38" fmla="*/ 2147483646 w 78"/>
                <a:gd name="T39" fmla="*/ 0 h 150"/>
                <a:gd name="T40" fmla="*/ 2147483646 w 78"/>
                <a:gd name="T41" fmla="*/ 2147483646 h 150"/>
                <a:gd name="T42" fmla="*/ 2147483646 w 78"/>
                <a:gd name="T43" fmla="*/ 2147483646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99" name="Freeform 98"/>
            <p:cNvSpPr>
              <a:spLocks/>
            </p:cNvSpPr>
            <p:nvPr/>
          </p:nvSpPr>
          <p:spPr bwMode="auto">
            <a:xfrm>
              <a:off x="4176713" y="3713163"/>
              <a:ext cx="296862" cy="227012"/>
            </a:xfrm>
            <a:custGeom>
              <a:avLst/>
              <a:gdLst>
                <a:gd name="T0" fmla="*/ 2147483646 w 228"/>
                <a:gd name="T1" fmla="*/ 2147483646 h 174"/>
                <a:gd name="T2" fmla="*/ 2147483646 w 228"/>
                <a:gd name="T3" fmla="*/ 2147483646 h 174"/>
                <a:gd name="T4" fmla="*/ 2147483646 w 228"/>
                <a:gd name="T5" fmla="*/ 2147483646 h 174"/>
                <a:gd name="T6" fmla="*/ 2147483646 w 228"/>
                <a:gd name="T7" fmla="*/ 2147483646 h 174"/>
                <a:gd name="T8" fmla="*/ 2147483646 w 228"/>
                <a:gd name="T9" fmla="*/ 2147483646 h 174"/>
                <a:gd name="T10" fmla="*/ 2147483646 w 228"/>
                <a:gd name="T11" fmla="*/ 2147483646 h 174"/>
                <a:gd name="T12" fmla="*/ 2147483646 w 228"/>
                <a:gd name="T13" fmla="*/ 2147483646 h 174"/>
                <a:gd name="T14" fmla="*/ 2147483646 w 228"/>
                <a:gd name="T15" fmla="*/ 2147483646 h 174"/>
                <a:gd name="T16" fmla="*/ 2147483646 w 228"/>
                <a:gd name="T17" fmla="*/ 2147483646 h 174"/>
                <a:gd name="T18" fmla="*/ 2147483646 w 228"/>
                <a:gd name="T19" fmla="*/ 2147483646 h 174"/>
                <a:gd name="T20" fmla="*/ 2147483646 w 228"/>
                <a:gd name="T21" fmla="*/ 2147483646 h 174"/>
                <a:gd name="T22" fmla="*/ 2147483646 w 228"/>
                <a:gd name="T23" fmla="*/ 2147483646 h 174"/>
                <a:gd name="T24" fmla="*/ 2147483646 w 228"/>
                <a:gd name="T25" fmla="*/ 2147483646 h 174"/>
                <a:gd name="T26" fmla="*/ 2147483646 w 228"/>
                <a:gd name="T27" fmla="*/ 0 h 174"/>
                <a:gd name="T28" fmla="*/ 2147483646 w 228"/>
                <a:gd name="T29" fmla="*/ 2147483646 h 174"/>
                <a:gd name="T30" fmla="*/ 2147483646 w 228"/>
                <a:gd name="T31" fmla="*/ 2147483646 h 174"/>
                <a:gd name="T32" fmla="*/ 2147483646 w 228"/>
                <a:gd name="T33" fmla="*/ 2147483646 h 174"/>
                <a:gd name="T34" fmla="*/ 2147483646 w 228"/>
                <a:gd name="T35" fmla="*/ 2147483646 h 174"/>
                <a:gd name="T36" fmla="*/ 2147483646 w 228"/>
                <a:gd name="T37" fmla="*/ 2147483646 h 174"/>
                <a:gd name="T38" fmla="*/ 0 w 228"/>
                <a:gd name="T39" fmla="*/ 2147483646 h 174"/>
                <a:gd name="T40" fmla="*/ 2147483646 w 228"/>
                <a:gd name="T41" fmla="*/ 2147483646 h 174"/>
                <a:gd name="T42" fmla="*/ 2147483646 w 228"/>
                <a:gd name="T43" fmla="*/ 2147483646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00" name="Freeform 99"/>
            <p:cNvSpPr>
              <a:spLocks/>
            </p:cNvSpPr>
            <p:nvPr/>
          </p:nvSpPr>
          <p:spPr bwMode="auto">
            <a:xfrm>
              <a:off x="4087813" y="3940175"/>
              <a:ext cx="204787" cy="177800"/>
            </a:xfrm>
            <a:custGeom>
              <a:avLst/>
              <a:gdLst>
                <a:gd name="T0" fmla="*/ 2147483646 w 26"/>
                <a:gd name="T1" fmla="*/ 2147483646 h 23"/>
                <a:gd name="T2" fmla="*/ 2147483646 w 26"/>
                <a:gd name="T3" fmla="*/ 2147483646 h 23"/>
                <a:gd name="T4" fmla="*/ 2147483646 w 26"/>
                <a:gd name="T5" fmla="*/ 2147483646 h 23"/>
                <a:gd name="T6" fmla="*/ 2147483646 w 26"/>
                <a:gd name="T7" fmla="*/ 2147483646 h 23"/>
                <a:gd name="T8" fmla="*/ 2147483646 w 26"/>
                <a:gd name="T9" fmla="*/ 2147483646 h 23"/>
                <a:gd name="T10" fmla="*/ 2147483646 w 26"/>
                <a:gd name="T11" fmla="*/ 2147483646 h 23"/>
                <a:gd name="T12" fmla="*/ 2147483646 w 26"/>
                <a:gd name="T13" fmla="*/ 0 h 23"/>
                <a:gd name="T14" fmla="*/ 2147483646 w 26"/>
                <a:gd name="T15" fmla="*/ 0 h 23"/>
                <a:gd name="T16" fmla="*/ 2147483646 w 26"/>
                <a:gd name="T17" fmla="*/ 2147483646 h 23"/>
                <a:gd name="T18" fmla="*/ 2147483646 w 26"/>
                <a:gd name="T19" fmla="*/ 2147483646 h 23"/>
                <a:gd name="T20" fmla="*/ 0 w 26"/>
                <a:gd name="T21" fmla="*/ 2147483646 h 23"/>
                <a:gd name="T22" fmla="*/ 2147483646 w 26"/>
                <a:gd name="T23" fmla="*/ 2147483646 h 23"/>
                <a:gd name="T24" fmla="*/ 2147483646 w 26"/>
                <a:gd name="T25" fmla="*/ 2147483646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01" name="Freeform 100"/>
            <p:cNvSpPr>
              <a:spLocks/>
            </p:cNvSpPr>
            <p:nvPr/>
          </p:nvSpPr>
          <p:spPr bwMode="auto">
            <a:xfrm>
              <a:off x="4097338" y="4337050"/>
              <a:ext cx="61912" cy="47625"/>
            </a:xfrm>
            <a:custGeom>
              <a:avLst/>
              <a:gdLst>
                <a:gd name="T0" fmla="*/ 2147483646 w 48"/>
                <a:gd name="T1" fmla="*/ 2147483646 h 36"/>
                <a:gd name="T2" fmla="*/ 2147483646 w 48"/>
                <a:gd name="T3" fmla="*/ 2147483646 h 36"/>
                <a:gd name="T4" fmla="*/ 2147483646 w 48"/>
                <a:gd name="T5" fmla="*/ 0 h 36"/>
                <a:gd name="T6" fmla="*/ 2147483646 w 48"/>
                <a:gd name="T7" fmla="*/ 0 h 36"/>
                <a:gd name="T8" fmla="*/ 2147483646 w 48"/>
                <a:gd name="T9" fmla="*/ 2147483646 h 36"/>
                <a:gd name="T10" fmla="*/ 0 w 48"/>
                <a:gd name="T11" fmla="*/ 2147483646 h 36"/>
                <a:gd name="T12" fmla="*/ 2147483646 w 48"/>
                <a:gd name="T13" fmla="*/ 2147483646 h 36"/>
                <a:gd name="T14" fmla="*/ 2147483646 w 48"/>
                <a:gd name="T15" fmla="*/ 2147483646 h 36"/>
                <a:gd name="T16" fmla="*/ 2147483646 w 48"/>
                <a:gd name="T17" fmla="*/ 2147483646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02" name="Freeform 101"/>
            <p:cNvSpPr>
              <a:spLocks/>
            </p:cNvSpPr>
            <p:nvPr/>
          </p:nvSpPr>
          <p:spPr bwMode="auto">
            <a:xfrm>
              <a:off x="5046663" y="4065588"/>
              <a:ext cx="406400" cy="498475"/>
            </a:xfrm>
            <a:custGeom>
              <a:avLst/>
              <a:gdLst>
                <a:gd name="T0" fmla="*/ 2147483646 w 52"/>
                <a:gd name="T1" fmla="*/ 2147483646 h 64"/>
                <a:gd name="T2" fmla="*/ 2147483646 w 52"/>
                <a:gd name="T3" fmla="*/ 2147483646 h 64"/>
                <a:gd name="T4" fmla="*/ 2147483646 w 52"/>
                <a:gd name="T5" fmla="*/ 2147483646 h 64"/>
                <a:gd name="T6" fmla="*/ 2147483646 w 52"/>
                <a:gd name="T7" fmla="*/ 2147483646 h 64"/>
                <a:gd name="T8" fmla="*/ 2147483646 w 52"/>
                <a:gd name="T9" fmla="*/ 2147483646 h 64"/>
                <a:gd name="T10" fmla="*/ 2147483646 w 52"/>
                <a:gd name="T11" fmla="*/ 2147483646 h 64"/>
                <a:gd name="T12" fmla="*/ 2147483646 w 52"/>
                <a:gd name="T13" fmla="*/ 2147483646 h 64"/>
                <a:gd name="T14" fmla="*/ 2147483646 w 52"/>
                <a:gd name="T15" fmla="*/ 2147483646 h 64"/>
                <a:gd name="T16" fmla="*/ 2147483646 w 52"/>
                <a:gd name="T17" fmla="*/ 2147483646 h 64"/>
                <a:gd name="T18" fmla="*/ 0 w 52"/>
                <a:gd name="T19" fmla="*/ 2147483646 h 64"/>
                <a:gd name="T20" fmla="*/ 2147483646 w 52"/>
                <a:gd name="T21" fmla="*/ 2147483646 h 64"/>
                <a:gd name="T22" fmla="*/ 2147483646 w 52"/>
                <a:gd name="T23" fmla="*/ 2147483646 h 64"/>
                <a:gd name="T24" fmla="*/ 2147483646 w 52"/>
                <a:gd name="T25" fmla="*/ 2147483646 h 64"/>
                <a:gd name="T26" fmla="*/ 2147483646 w 52"/>
                <a:gd name="T27" fmla="*/ 2147483646 h 64"/>
                <a:gd name="T28" fmla="*/ 2147483646 w 52"/>
                <a:gd name="T29" fmla="*/ 2147483646 h 64"/>
                <a:gd name="T30" fmla="*/ 2147483646 w 52"/>
                <a:gd name="T31" fmla="*/ 2147483646 h 64"/>
                <a:gd name="T32" fmla="*/ 2147483646 w 52"/>
                <a:gd name="T33" fmla="*/ 2147483646 h 64"/>
                <a:gd name="T34" fmla="*/ 2147483646 w 52"/>
                <a:gd name="T35" fmla="*/ 2147483646 h 64"/>
                <a:gd name="T36" fmla="*/ 2147483646 w 52"/>
                <a:gd name="T37" fmla="*/ 2147483646 h 64"/>
                <a:gd name="T38" fmla="*/ 2147483646 w 52"/>
                <a:gd name="T39" fmla="*/ 2147483646 h 64"/>
                <a:gd name="T40" fmla="*/ 2147483646 w 52"/>
                <a:gd name="T41" fmla="*/ 2147483646 h 64"/>
                <a:gd name="T42" fmla="*/ 2147483646 w 52"/>
                <a:gd name="T43" fmla="*/ 2147483646 h 64"/>
                <a:gd name="T44" fmla="*/ 2147483646 w 52"/>
                <a:gd name="T45" fmla="*/ 2147483646 h 64"/>
                <a:gd name="T46" fmla="*/ 2147483646 w 52"/>
                <a:gd name="T47" fmla="*/ 2147483646 h 64"/>
                <a:gd name="T48" fmla="*/ 2147483646 w 52"/>
                <a:gd name="T49" fmla="*/ 2147483646 h 64"/>
                <a:gd name="T50" fmla="*/ 2147483646 w 52"/>
                <a:gd name="T51" fmla="*/ 2147483646 h 64"/>
                <a:gd name="T52" fmla="*/ 2147483646 w 52"/>
                <a:gd name="T53" fmla="*/ 2147483646 h 64"/>
                <a:gd name="T54" fmla="*/ 2147483646 w 52"/>
                <a:gd name="T55" fmla="*/ 2147483646 h 64"/>
                <a:gd name="T56" fmla="*/ 2147483646 w 52"/>
                <a:gd name="T57" fmla="*/ 2147483646 h 64"/>
                <a:gd name="T58" fmla="*/ 2147483646 w 52"/>
                <a:gd name="T59" fmla="*/ 2147483646 h 64"/>
                <a:gd name="T60" fmla="*/ 2147483646 w 52"/>
                <a:gd name="T61" fmla="*/ 2147483646 h 64"/>
                <a:gd name="T62" fmla="*/ 2147483646 w 52"/>
                <a:gd name="T63" fmla="*/ 2147483646 h 64"/>
                <a:gd name="T64" fmla="*/ 2147483646 w 52"/>
                <a:gd name="T65" fmla="*/ 2147483646 h 64"/>
                <a:gd name="T66" fmla="*/ 2147483646 w 52"/>
                <a:gd name="T67" fmla="*/ 2147483646 h 64"/>
                <a:gd name="T68" fmla="*/ 2147483646 w 52"/>
                <a:gd name="T69" fmla="*/ 2147483646 h 64"/>
                <a:gd name="T70" fmla="*/ 2147483646 w 52"/>
                <a:gd name="T71" fmla="*/ 0 h 64"/>
                <a:gd name="T72" fmla="*/ 2147483646 w 52"/>
                <a:gd name="T73" fmla="*/ 2147483646 h 64"/>
                <a:gd name="T74" fmla="*/ 2147483646 w 52"/>
                <a:gd name="T75" fmla="*/ 2147483646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03" name="Freeform 102"/>
            <p:cNvSpPr>
              <a:spLocks/>
            </p:cNvSpPr>
            <p:nvPr/>
          </p:nvSpPr>
          <p:spPr bwMode="auto">
            <a:xfrm>
              <a:off x="4292600" y="4392613"/>
              <a:ext cx="149225" cy="147637"/>
            </a:xfrm>
            <a:custGeom>
              <a:avLst/>
              <a:gdLst>
                <a:gd name="T0" fmla="*/ 2147483646 w 19"/>
                <a:gd name="T1" fmla="*/ 2147483646 h 19"/>
                <a:gd name="T2" fmla="*/ 2147483646 w 19"/>
                <a:gd name="T3" fmla="*/ 2147483646 h 19"/>
                <a:gd name="T4" fmla="*/ 2147483646 w 19"/>
                <a:gd name="T5" fmla="*/ 2147483646 h 19"/>
                <a:gd name="T6" fmla="*/ 2147483646 w 19"/>
                <a:gd name="T7" fmla="*/ 2147483646 h 19"/>
                <a:gd name="T8" fmla="*/ 2147483646 w 19"/>
                <a:gd name="T9" fmla="*/ 2147483646 h 19"/>
                <a:gd name="T10" fmla="*/ 2147483646 w 19"/>
                <a:gd name="T11" fmla="*/ 2147483646 h 19"/>
                <a:gd name="T12" fmla="*/ 2147483646 w 19"/>
                <a:gd name="T13" fmla="*/ 0 h 19"/>
                <a:gd name="T14" fmla="*/ 2147483646 w 19"/>
                <a:gd name="T15" fmla="*/ 0 h 19"/>
                <a:gd name="T16" fmla="*/ 2147483646 w 19"/>
                <a:gd name="T17" fmla="*/ 0 h 19"/>
                <a:gd name="T18" fmla="*/ 2147483646 w 19"/>
                <a:gd name="T19" fmla="*/ 2147483646 h 19"/>
                <a:gd name="T20" fmla="*/ 2147483646 w 19"/>
                <a:gd name="T21" fmla="*/ 2147483646 h 19"/>
                <a:gd name="T22" fmla="*/ 2147483646 w 19"/>
                <a:gd name="T23" fmla="*/ 2147483646 h 19"/>
                <a:gd name="T24" fmla="*/ 2147483646 w 19"/>
                <a:gd name="T25" fmla="*/ 2147483646 h 19"/>
                <a:gd name="T26" fmla="*/ 0 w 19"/>
                <a:gd name="T27" fmla="*/ 2147483646 h 19"/>
                <a:gd name="T28" fmla="*/ 2147483646 w 19"/>
                <a:gd name="T29" fmla="*/ 2147483646 h 19"/>
                <a:gd name="T30" fmla="*/ 2147483646 w 19"/>
                <a:gd name="T31" fmla="*/ 2147483646 h 19"/>
                <a:gd name="T32" fmla="*/ 2147483646 w 19"/>
                <a:gd name="T33" fmla="*/ 2147483646 h 19"/>
                <a:gd name="T34" fmla="*/ 2147483646 w 19"/>
                <a:gd name="T35" fmla="*/ 2147483646 h 19"/>
                <a:gd name="T36" fmla="*/ 2147483646 w 19"/>
                <a:gd name="T37" fmla="*/ 2147483646 h 19"/>
                <a:gd name="T38" fmla="*/ 2147483646 w 19"/>
                <a:gd name="T39" fmla="*/ 2147483646 h 19"/>
                <a:gd name="T40" fmla="*/ 2147483646 w 19"/>
                <a:gd name="T41" fmla="*/ 2147483646 h 19"/>
                <a:gd name="T42" fmla="*/ 2147483646 w 19"/>
                <a:gd name="T43" fmla="*/ 2147483646 h 19"/>
                <a:gd name="T44" fmla="*/ 2147483646 w 19"/>
                <a:gd name="T45" fmla="*/ 2147483646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04" name="Freeform 103"/>
            <p:cNvSpPr>
              <a:spLocks/>
            </p:cNvSpPr>
            <p:nvPr/>
          </p:nvSpPr>
          <p:spPr bwMode="auto">
            <a:xfrm>
              <a:off x="4216400" y="4448175"/>
              <a:ext cx="106363" cy="92075"/>
            </a:xfrm>
            <a:custGeom>
              <a:avLst/>
              <a:gdLst>
                <a:gd name="T0" fmla="*/ 2147483646 w 14"/>
                <a:gd name="T1" fmla="*/ 2147483646 h 12"/>
                <a:gd name="T2" fmla="*/ 2147483646 w 14"/>
                <a:gd name="T3" fmla="*/ 2147483646 h 12"/>
                <a:gd name="T4" fmla="*/ 2147483646 w 14"/>
                <a:gd name="T5" fmla="*/ 2147483646 h 12"/>
                <a:gd name="T6" fmla="*/ 2147483646 w 14"/>
                <a:gd name="T7" fmla="*/ 2147483646 h 12"/>
                <a:gd name="T8" fmla="*/ 2147483646 w 14"/>
                <a:gd name="T9" fmla="*/ 2147483646 h 12"/>
                <a:gd name="T10" fmla="*/ 2147483646 w 14"/>
                <a:gd name="T11" fmla="*/ 0 h 12"/>
                <a:gd name="T12" fmla="*/ 2147483646 w 14"/>
                <a:gd name="T13" fmla="*/ 2147483646 h 12"/>
                <a:gd name="T14" fmla="*/ 2147483646 w 14"/>
                <a:gd name="T15" fmla="*/ 2147483646 h 12"/>
                <a:gd name="T16" fmla="*/ 0 w 14"/>
                <a:gd name="T17" fmla="*/ 2147483646 h 12"/>
                <a:gd name="T18" fmla="*/ 2147483646 w 14"/>
                <a:gd name="T19" fmla="*/ 2147483646 h 12"/>
                <a:gd name="T20" fmla="*/ 2147483646 w 14"/>
                <a:gd name="T21" fmla="*/ 2147483646 h 12"/>
                <a:gd name="T22" fmla="*/ 2147483646 w 14"/>
                <a:gd name="T23" fmla="*/ 2147483646 h 12"/>
                <a:gd name="T24" fmla="*/ 2147483646 w 14"/>
                <a:gd name="T25" fmla="*/ 2147483646 h 12"/>
                <a:gd name="T26" fmla="*/ 2147483646 w 14"/>
                <a:gd name="T27" fmla="*/ 2147483646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05" name="Freeform 104"/>
            <p:cNvSpPr>
              <a:spLocks/>
            </p:cNvSpPr>
            <p:nvPr/>
          </p:nvSpPr>
          <p:spPr bwMode="auto">
            <a:xfrm>
              <a:off x="4167188" y="4416425"/>
              <a:ext cx="79375" cy="69850"/>
            </a:xfrm>
            <a:custGeom>
              <a:avLst/>
              <a:gdLst>
                <a:gd name="T0" fmla="*/ 2147483646 w 60"/>
                <a:gd name="T1" fmla="*/ 2147483646 h 54"/>
                <a:gd name="T2" fmla="*/ 2147483646 w 60"/>
                <a:gd name="T3" fmla="*/ 2147483646 h 54"/>
                <a:gd name="T4" fmla="*/ 2147483646 w 60"/>
                <a:gd name="T5" fmla="*/ 2147483646 h 54"/>
                <a:gd name="T6" fmla="*/ 2147483646 w 60"/>
                <a:gd name="T7" fmla="*/ 0 h 54"/>
                <a:gd name="T8" fmla="*/ 2147483646 w 60"/>
                <a:gd name="T9" fmla="*/ 0 h 54"/>
                <a:gd name="T10" fmla="*/ 2147483646 w 60"/>
                <a:gd name="T11" fmla="*/ 2147483646 h 54"/>
                <a:gd name="T12" fmla="*/ 0 w 60"/>
                <a:gd name="T13" fmla="*/ 2147483646 h 54"/>
                <a:gd name="T14" fmla="*/ 2147483646 w 60"/>
                <a:gd name="T15" fmla="*/ 2147483646 h 54"/>
                <a:gd name="T16" fmla="*/ 2147483646 w 60"/>
                <a:gd name="T17" fmla="*/ 2147483646 h 54"/>
                <a:gd name="T18" fmla="*/ 2147483646 w 60"/>
                <a:gd name="T19" fmla="*/ 2147483646 h 54"/>
                <a:gd name="T20" fmla="*/ 2147483646 w 60"/>
                <a:gd name="T21" fmla="*/ 2147483646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06" name="Rectangle 105"/>
            <p:cNvSpPr>
              <a:spLocks noChangeArrowheads="1"/>
            </p:cNvSpPr>
            <p:nvPr/>
          </p:nvSpPr>
          <p:spPr bwMode="auto">
            <a:xfrm>
              <a:off x="4283075" y="3940175"/>
              <a:ext cx="9525" cy="23813"/>
            </a:xfrm>
            <a:prstGeom prst="rect">
              <a:avLst/>
            </a:pr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pPr algn="ctr" eaLnBrk="1" hangingPunct="1">
                <a:spcBef>
                  <a:spcPct val="15000"/>
                </a:spcBef>
              </a:pPr>
              <a:endParaRPr lang="en-US" altLang="en-US" dirty="0">
                <a:latin typeface="HelveticaNeue-UltraLight" panose="02000206000000020004" pitchFamily="50"/>
              </a:endParaRPr>
            </a:p>
          </p:txBody>
        </p:sp>
        <p:sp>
          <p:nvSpPr>
            <p:cNvPr id="107" name="Freeform 106"/>
            <p:cNvSpPr>
              <a:spLocks/>
            </p:cNvSpPr>
            <p:nvPr/>
          </p:nvSpPr>
          <p:spPr bwMode="auto">
            <a:xfrm>
              <a:off x="4283075" y="3667125"/>
              <a:ext cx="512763" cy="504825"/>
            </a:xfrm>
            <a:custGeom>
              <a:avLst/>
              <a:gdLst>
                <a:gd name="T0" fmla="*/ 2147483646 w 390"/>
                <a:gd name="T1" fmla="*/ 2147483646 h 390"/>
                <a:gd name="T2" fmla="*/ 2147483646 w 390"/>
                <a:gd name="T3" fmla="*/ 2147483646 h 390"/>
                <a:gd name="T4" fmla="*/ 2147483646 w 390"/>
                <a:gd name="T5" fmla="*/ 2147483646 h 390"/>
                <a:gd name="T6" fmla="*/ 2147483646 w 390"/>
                <a:gd name="T7" fmla="*/ 2147483646 h 390"/>
                <a:gd name="T8" fmla="*/ 2147483646 w 390"/>
                <a:gd name="T9" fmla="*/ 2147483646 h 390"/>
                <a:gd name="T10" fmla="*/ 2147483646 w 390"/>
                <a:gd name="T11" fmla="*/ 2147483646 h 390"/>
                <a:gd name="T12" fmla="*/ 2147483646 w 390"/>
                <a:gd name="T13" fmla="*/ 2147483646 h 390"/>
                <a:gd name="T14" fmla="*/ 2147483646 w 390"/>
                <a:gd name="T15" fmla="*/ 2147483646 h 390"/>
                <a:gd name="T16" fmla="*/ 2147483646 w 390"/>
                <a:gd name="T17" fmla="*/ 2147483646 h 390"/>
                <a:gd name="T18" fmla="*/ 2147483646 w 390"/>
                <a:gd name="T19" fmla="*/ 2147483646 h 390"/>
                <a:gd name="T20" fmla="*/ 2147483646 w 390"/>
                <a:gd name="T21" fmla="*/ 2147483646 h 390"/>
                <a:gd name="T22" fmla="*/ 2147483646 w 390"/>
                <a:gd name="T23" fmla="*/ 2147483646 h 390"/>
                <a:gd name="T24" fmla="*/ 2147483646 w 390"/>
                <a:gd name="T25" fmla="*/ 2147483646 h 390"/>
                <a:gd name="T26" fmla="*/ 2147483646 w 390"/>
                <a:gd name="T27" fmla="*/ 2147483646 h 390"/>
                <a:gd name="T28" fmla="*/ 2147483646 w 390"/>
                <a:gd name="T29" fmla="*/ 2147483646 h 390"/>
                <a:gd name="T30" fmla="*/ 2147483646 w 390"/>
                <a:gd name="T31" fmla="*/ 2147483646 h 390"/>
                <a:gd name="T32" fmla="*/ 2147483646 w 390"/>
                <a:gd name="T33" fmla="*/ 2147483646 h 390"/>
                <a:gd name="T34" fmla="*/ 2147483646 w 390"/>
                <a:gd name="T35" fmla="*/ 2147483646 h 390"/>
                <a:gd name="T36" fmla="*/ 2147483646 w 390"/>
                <a:gd name="T37" fmla="*/ 2147483646 h 390"/>
                <a:gd name="T38" fmla="*/ 2147483646 w 390"/>
                <a:gd name="T39" fmla="*/ 2147483646 h 390"/>
                <a:gd name="T40" fmla="*/ 2147483646 w 390"/>
                <a:gd name="T41" fmla="*/ 2147483646 h 390"/>
                <a:gd name="T42" fmla="*/ 2147483646 w 390"/>
                <a:gd name="T43" fmla="*/ 2147483646 h 390"/>
                <a:gd name="T44" fmla="*/ 2147483646 w 390"/>
                <a:gd name="T45" fmla="*/ 2147483646 h 390"/>
                <a:gd name="T46" fmla="*/ 2147483646 w 390"/>
                <a:gd name="T47" fmla="*/ 2147483646 h 390"/>
                <a:gd name="T48" fmla="*/ 2147483646 w 390"/>
                <a:gd name="T49" fmla="*/ 0 h 390"/>
                <a:gd name="T50" fmla="*/ 2147483646 w 390"/>
                <a:gd name="T51" fmla="*/ 2147483646 h 390"/>
                <a:gd name="T52" fmla="*/ 2147483646 w 390"/>
                <a:gd name="T53" fmla="*/ 2147483646 h 390"/>
                <a:gd name="T54" fmla="*/ 2147483646 w 390"/>
                <a:gd name="T55" fmla="*/ 2147483646 h 390"/>
                <a:gd name="T56" fmla="*/ 2147483646 w 390"/>
                <a:gd name="T57" fmla="*/ 2147483646 h 390"/>
                <a:gd name="T58" fmla="*/ 2147483646 w 390"/>
                <a:gd name="T59" fmla="*/ 2147483646 h 390"/>
                <a:gd name="T60" fmla="*/ 2147483646 w 390"/>
                <a:gd name="T61" fmla="*/ 2147483646 h 390"/>
                <a:gd name="T62" fmla="*/ 2147483646 w 390"/>
                <a:gd name="T63" fmla="*/ 2147483646 h 390"/>
                <a:gd name="T64" fmla="*/ 2147483646 w 390"/>
                <a:gd name="T65" fmla="*/ 2147483646 h 390"/>
                <a:gd name="T66" fmla="*/ 2147483646 w 390"/>
                <a:gd name="T67" fmla="*/ 2147483646 h 390"/>
                <a:gd name="T68" fmla="*/ 2147483646 w 390"/>
                <a:gd name="T69" fmla="*/ 2147483646 h 390"/>
                <a:gd name="T70" fmla="*/ 2147483646 w 390"/>
                <a:gd name="T71" fmla="*/ 2147483646 h 390"/>
                <a:gd name="T72" fmla="*/ 2147483646 w 390"/>
                <a:gd name="T73" fmla="*/ 2147483646 h 390"/>
                <a:gd name="T74" fmla="*/ 2147483646 w 390"/>
                <a:gd name="T75" fmla="*/ 2147483646 h 390"/>
                <a:gd name="T76" fmla="*/ 2147483646 w 390"/>
                <a:gd name="T77" fmla="*/ 2147483646 h 390"/>
                <a:gd name="T78" fmla="*/ 0 w 390"/>
                <a:gd name="T79" fmla="*/ 2147483646 h 390"/>
                <a:gd name="T80" fmla="*/ 2147483646 w 390"/>
                <a:gd name="T81" fmla="*/ 2147483646 h 390"/>
                <a:gd name="T82" fmla="*/ 2147483646 w 390"/>
                <a:gd name="T83" fmla="*/ 2147483646 h 390"/>
                <a:gd name="T84" fmla="*/ 2147483646 w 390"/>
                <a:gd name="T85" fmla="*/ 2147483646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08" name="Freeform 107"/>
            <p:cNvSpPr>
              <a:spLocks/>
            </p:cNvSpPr>
            <p:nvPr/>
          </p:nvSpPr>
          <p:spPr bwMode="auto">
            <a:xfrm>
              <a:off x="4283075" y="3667125"/>
              <a:ext cx="512763" cy="504825"/>
            </a:xfrm>
            <a:custGeom>
              <a:avLst/>
              <a:gdLst>
                <a:gd name="T0" fmla="*/ 2147483646 w 390"/>
                <a:gd name="T1" fmla="*/ 2147483646 h 390"/>
                <a:gd name="T2" fmla="*/ 2147483646 w 390"/>
                <a:gd name="T3" fmla="*/ 2147483646 h 390"/>
                <a:gd name="T4" fmla="*/ 2147483646 w 390"/>
                <a:gd name="T5" fmla="*/ 2147483646 h 390"/>
                <a:gd name="T6" fmla="*/ 2147483646 w 390"/>
                <a:gd name="T7" fmla="*/ 2147483646 h 390"/>
                <a:gd name="T8" fmla="*/ 2147483646 w 390"/>
                <a:gd name="T9" fmla="*/ 2147483646 h 390"/>
                <a:gd name="T10" fmla="*/ 2147483646 w 390"/>
                <a:gd name="T11" fmla="*/ 2147483646 h 390"/>
                <a:gd name="T12" fmla="*/ 2147483646 w 390"/>
                <a:gd name="T13" fmla="*/ 2147483646 h 390"/>
                <a:gd name="T14" fmla="*/ 2147483646 w 390"/>
                <a:gd name="T15" fmla="*/ 2147483646 h 390"/>
                <a:gd name="T16" fmla="*/ 2147483646 w 390"/>
                <a:gd name="T17" fmla="*/ 2147483646 h 390"/>
                <a:gd name="T18" fmla="*/ 2147483646 w 390"/>
                <a:gd name="T19" fmla="*/ 2147483646 h 390"/>
                <a:gd name="T20" fmla="*/ 2147483646 w 390"/>
                <a:gd name="T21" fmla="*/ 2147483646 h 390"/>
                <a:gd name="T22" fmla="*/ 2147483646 w 390"/>
                <a:gd name="T23" fmla="*/ 2147483646 h 390"/>
                <a:gd name="T24" fmla="*/ 2147483646 w 390"/>
                <a:gd name="T25" fmla="*/ 2147483646 h 390"/>
                <a:gd name="T26" fmla="*/ 2147483646 w 390"/>
                <a:gd name="T27" fmla="*/ 2147483646 h 390"/>
                <a:gd name="T28" fmla="*/ 2147483646 w 390"/>
                <a:gd name="T29" fmla="*/ 2147483646 h 390"/>
                <a:gd name="T30" fmla="*/ 2147483646 w 390"/>
                <a:gd name="T31" fmla="*/ 2147483646 h 390"/>
                <a:gd name="T32" fmla="*/ 2147483646 w 390"/>
                <a:gd name="T33" fmla="*/ 2147483646 h 390"/>
                <a:gd name="T34" fmla="*/ 2147483646 w 390"/>
                <a:gd name="T35" fmla="*/ 2147483646 h 390"/>
                <a:gd name="T36" fmla="*/ 2147483646 w 390"/>
                <a:gd name="T37" fmla="*/ 2147483646 h 390"/>
                <a:gd name="T38" fmla="*/ 2147483646 w 390"/>
                <a:gd name="T39" fmla="*/ 2147483646 h 390"/>
                <a:gd name="T40" fmla="*/ 2147483646 w 390"/>
                <a:gd name="T41" fmla="*/ 2147483646 h 390"/>
                <a:gd name="T42" fmla="*/ 2147483646 w 390"/>
                <a:gd name="T43" fmla="*/ 2147483646 h 390"/>
                <a:gd name="T44" fmla="*/ 2147483646 w 390"/>
                <a:gd name="T45" fmla="*/ 2147483646 h 390"/>
                <a:gd name="T46" fmla="*/ 2147483646 w 390"/>
                <a:gd name="T47" fmla="*/ 2147483646 h 390"/>
                <a:gd name="T48" fmla="*/ 2147483646 w 390"/>
                <a:gd name="T49" fmla="*/ 0 h 390"/>
                <a:gd name="T50" fmla="*/ 2147483646 w 390"/>
                <a:gd name="T51" fmla="*/ 2147483646 h 390"/>
                <a:gd name="T52" fmla="*/ 2147483646 w 390"/>
                <a:gd name="T53" fmla="*/ 2147483646 h 390"/>
                <a:gd name="T54" fmla="*/ 2147483646 w 390"/>
                <a:gd name="T55" fmla="*/ 2147483646 h 390"/>
                <a:gd name="T56" fmla="*/ 2147483646 w 390"/>
                <a:gd name="T57" fmla="*/ 2147483646 h 390"/>
                <a:gd name="T58" fmla="*/ 2147483646 w 390"/>
                <a:gd name="T59" fmla="*/ 2147483646 h 390"/>
                <a:gd name="T60" fmla="*/ 2147483646 w 390"/>
                <a:gd name="T61" fmla="*/ 2147483646 h 390"/>
                <a:gd name="T62" fmla="*/ 2147483646 w 390"/>
                <a:gd name="T63" fmla="*/ 2147483646 h 390"/>
                <a:gd name="T64" fmla="*/ 2147483646 w 390"/>
                <a:gd name="T65" fmla="*/ 2147483646 h 390"/>
                <a:gd name="T66" fmla="*/ 2147483646 w 390"/>
                <a:gd name="T67" fmla="*/ 2147483646 h 390"/>
                <a:gd name="T68" fmla="*/ 2147483646 w 390"/>
                <a:gd name="T69" fmla="*/ 2147483646 h 390"/>
                <a:gd name="T70" fmla="*/ 2147483646 w 390"/>
                <a:gd name="T71" fmla="*/ 2147483646 h 390"/>
                <a:gd name="T72" fmla="*/ 2147483646 w 390"/>
                <a:gd name="T73" fmla="*/ 2147483646 h 390"/>
                <a:gd name="T74" fmla="*/ 2147483646 w 390"/>
                <a:gd name="T75" fmla="*/ 2147483646 h 390"/>
                <a:gd name="T76" fmla="*/ 2147483646 w 390"/>
                <a:gd name="T77" fmla="*/ 2147483646 h 390"/>
                <a:gd name="T78" fmla="*/ 0 w 390"/>
                <a:gd name="T79" fmla="*/ 2147483646 h 390"/>
                <a:gd name="T80" fmla="*/ 2147483646 w 390"/>
                <a:gd name="T81" fmla="*/ 2147483646 h 390"/>
                <a:gd name="T82" fmla="*/ 2147483646 w 390"/>
                <a:gd name="T83" fmla="*/ 2147483646 h 390"/>
                <a:gd name="T84" fmla="*/ 2147483646 w 390"/>
                <a:gd name="T85" fmla="*/ 2147483646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09" name="Freeform 108"/>
            <p:cNvSpPr>
              <a:spLocks/>
            </p:cNvSpPr>
            <p:nvPr/>
          </p:nvSpPr>
          <p:spPr bwMode="auto">
            <a:xfrm>
              <a:off x="5013325" y="2206625"/>
              <a:ext cx="266700" cy="585788"/>
            </a:xfrm>
            <a:custGeom>
              <a:avLst/>
              <a:gdLst>
                <a:gd name="T0" fmla="*/ 2147483646 w 34"/>
                <a:gd name="T1" fmla="*/ 2147483646 h 75"/>
                <a:gd name="T2" fmla="*/ 2147483646 w 34"/>
                <a:gd name="T3" fmla="*/ 2147483646 h 75"/>
                <a:gd name="T4" fmla="*/ 2147483646 w 34"/>
                <a:gd name="T5" fmla="*/ 2147483646 h 75"/>
                <a:gd name="T6" fmla="*/ 2147483646 w 34"/>
                <a:gd name="T7" fmla="*/ 2147483646 h 75"/>
                <a:gd name="T8" fmla="*/ 2147483646 w 34"/>
                <a:gd name="T9" fmla="*/ 2147483646 h 75"/>
                <a:gd name="T10" fmla="*/ 2147483646 w 34"/>
                <a:gd name="T11" fmla="*/ 2147483646 h 75"/>
                <a:gd name="T12" fmla="*/ 2147483646 w 34"/>
                <a:gd name="T13" fmla="*/ 2147483646 h 75"/>
                <a:gd name="T14" fmla="*/ 2147483646 w 34"/>
                <a:gd name="T15" fmla="*/ 2147483646 h 75"/>
                <a:gd name="T16" fmla="*/ 2147483646 w 34"/>
                <a:gd name="T17" fmla="*/ 2147483646 h 75"/>
                <a:gd name="T18" fmla="*/ 2147483646 w 34"/>
                <a:gd name="T19" fmla="*/ 2147483646 h 75"/>
                <a:gd name="T20" fmla="*/ 2147483646 w 34"/>
                <a:gd name="T21" fmla="*/ 2147483646 h 75"/>
                <a:gd name="T22" fmla="*/ 2147483646 w 34"/>
                <a:gd name="T23" fmla="*/ 2147483646 h 75"/>
                <a:gd name="T24" fmla="*/ 2147483646 w 34"/>
                <a:gd name="T25" fmla="*/ 2147483646 h 75"/>
                <a:gd name="T26" fmla="*/ 2147483646 w 34"/>
                <a:gd name="T27" fmla="*/ 2147483646 h 75"/>
                <a:gd name="T28" fmla="*/ 2147483646 w 34"/>
                <a:gd name="T29" fmla="*/ 2147483646 h 75"/>
                <a:gd name="T30" fmla="*/ 2147483646 w 34"/>
                <a:gd name="T31" fmla="*/ 2147483646 h 75"/>
                <a:gd name="T32" fmla="*/ 2147483646 w 34"/>
                <a:gd name="T33" fmla="*/ 2147483646 h 75"/>
                <a:gd name="T34" fmla="*/ 2147483646 w 34"/>
                <a:gd name="T35" fmla="*/ 2147483646 h 75"/>
                <a:gd name="T36" fmla="*/ 2147483646 w 34"/>
                <a:gd name="T37" fmla="*/ 2147483646 h 75"/>
                <a:gd name="T38" fmla="*/ 2147483646 w 34"/>
                <a:gd name="T39" fmla="*/ 2147483646 h 75"/>
                <a:gd name="T40" fmla="*/ 2147483646 w 34"/>
                <a:gd name="T41" fmla="*/ 2147483646 h 75"/>
                <a:gd name="T42" fmla="*/ 2147483646 w 34"/>
                <a:gd name="T43" fmla="*/ 0 h 75"/>
                <a:gd name="T44" fmla="*/ 2147483646 w 34"/>
                <a:gd name="T45" fmla="*/ 2147483646 h 75"/>
                <a:gd name="T46" fmla="*/ 2147483646 w 34"/>
                <a:gd name="T47" fmla="*/ 2147483646 h 75"/>
                <a:gd name="T48" fmla="*/ 2147483646 w 34"/>
                <a:gd name="T49" fmla="*/ 2147483646 h 75"/>
                <a:gd name="T50" fmla="*/ 2147483646 w 34"/>
                <a:gd name="T51" fmla="*/ 2147483646 h 75"/>
                <a:gd name="T52" fmla="*/ 2147483646 w 34"/>
                <a:gd name="T53" fmla="*/ 2147483646 h 75"/>
                <a:gd name="T54" fmla="*/ 2147483646 w 34"/>
                <a:gd name="T55" fmla="*/ 2147483646 h 75"/>
                <a:gd name="T56" fmla="*/ 2147483646 w 34"/>
                <a:gd name="T57" fmla="*/ 2147483646 h 75"/>
                <a:gd name="T58" fmla="*/ 2147483646 w 34"/>
                <a:gd name="T59" fmla="*/ 2147483646 h 75"/>
                <a:gd name="T60" fmla="*/ 2147483646 w 34"/>
                <a:gd name="T61" fmla="*/ 2147483646 h 75"/>
                <a:gd name="T62" fmla="*/ 2147483646 w 34"/>
                <a:gd name="T63" fmla="*/ 2147483646 h 75"/>
                <a:gd name="T64" fmla="*/ 0 w 34"/>
                <a:gd name="T65" fmla="*/ 2147483646 h 75"/>
                <a:gd name="T66" fmla="*/ 2147483646 w 34"/>
                <a:gd name="T67" fmla="*/ 2147483646 h 75"/>
                <a:gd name="T68" fmla="*/ 2147483646 w 34"/>
                <a:gd name="T69" fmla="*/ 2147483646 h 75"/>
                <a:gd name="T70" fmla="*/ 2147483646 w 34"/>
                <a:gd name="T71" fmla="*/ 2147483646 h 75"/>
                <a:gd name="T72" fmla="*/ 2147483646 w 34"/>
                <a:gd name="T73" fmla="*/ 2147483646 h 75"/>
                <a:gd name="T74" fmla="*/ 2147483646 w 34"/>
                <a:gd name="T75" fmla="*/ 2147483646 h 75"/>
                <a:gd name="T76" fmla="*/ 2147483646 w 34"/>
                <a:gd name="T77" fmla="*/ 2147483646 h 75"/>
                <a:gd name="T78" fmla="*/ 2147483646 w 34"/>
                <a:gd name="T79" fmla="*/ 2147483646 h 75"/>
                <a:gd name="T80" fmla="*/ 2147483646 w 34"/>
                <a:gd name="T81" fmla="*/ 2147483646 h 75"/>
                <a:gd name="T82" fmla="*/ 2147483646 w 34"/>
                <a:gd name="T83" fmla="*/ 2147483646 h 75"/>
                <a:gd name="T84" fmla="*/ 2147483646 w 34"/>
                <a:gd name="T85" fmla="*/ 2147483646 h 75"/>
                <a:gd name="T86" fmla="*/ 2147483646 w 34"/>
                <a:gd name="T87" fmla="*/ 2147483646 h 75"/>
                <a:gd name="T88" fmla="*/ 2147483646 w 34"/>
                <a:gd name="T89" fmla="*/ 2147483646 h 75"/>
                <a:gd name="T90" fmla="*/ 2147483646 w 34"/>
                <a:gd name="T91" fmla="*/ 2147483646 h 75"/>
                <a:gd name="T92" fmla="*/ 2147483646 w 34"/>
                <a:gd name="T93" fmla="*/ 2147483646 h 75"/>
                <a:gd name="T94" fmla="*/ 2147483646 w 34"/>
                <a:gd name="T95" fmla="*/ 2147483646 h 75"/>
                <a:gd name="T96" fmla="*/ 2147483646 w 34"/>
                <a:gd name="T97" fmla="*/ 2147483646 h 75"/>
                <a:gd name="T98" fmla="*/ 2147483646 w 34"/>
                <a:gd name="T99" fmla="*/ 2147483646 h 75"/>
                <a:gd name="T100" fmla="*/ 2147483646 w 34"/>
                <a:gd name="T101" fmla="*/ 2147483646 h 75"/>
                <a:gd name="T102" fmla="*/ 2147483646 w 34"/>
                <a:gd name="T103" fmla="*/ 2147483646 h 75"/>
                <a:gd name="T104" fmla="*/ 2147483646 w 34"/>
                <a:gd name="T105" fmla="*/ 2147483646 h 75"/>
                <a:gd name="T106" fmla="*/ 2147483646 w 34"/>
                <a:gd name="T107" fmla="*/ 2147483646 h 75"/>
                <a:gd name="T108" fmla="*/ 2147483646 w 34"/>
                <a:gd name="T109" fmla="*/ 2147483646 h 75"/>
                <a:gd name="T110" fmla="*/ 2147483646 w 34"/>
                <a:gd name="T111" fmla="*/ 2147483646 h 75"/>
                <a:gd name="T112" fmla="*/ 2147483646 w 34"/>
                <a:gd name="T113" fmla="*/ 2147483646 h 75"/>
                <a:gd name="T114" fmla="*/ 2147483646 w 34"/>
                <a:gd name="T115" fmla="*/ 2147483646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10" name="Freeform 109"/>
            <p:cNvSpPr>
              <a:spLocks/>
            </p:cNvSpPr>
            <p:nvPr/>
          </p:nvSpPr>
          <p:spPr bwMode="auto">
            <a:xfrm>
              <a:off x="5287963" y="3135313"/>
              <a:ext cx="15875" cy="7937"/>
            </a:xfrm>
            <a:custGeom>
              <a:avLst/>
              <a:gdLst>
                <a:gd name="T0" fmla="*/ 2147483646 w 12"/>
                <a:gd name="T1" fmla="*/ 2147483646 h 6"/>
                <a:gd name="T2" fmla="*/ 0 w 12"/>
                <a:gd name="T3" fmla="*/ 0 h 6"/>
                <a:gd name="T4" fmla="*/ 0 w 12"/>
                <a:gd name="T5" fmla="*/ 2147483646 h 6"/>
                <a:gd name="T6" fmla="*/ 2147483646 w 12"/>
                <a:gd name="T7" fmla="*/ 2147483646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11" name="Freeform 110"/>
            <p:cNvSpPr>
              <a:spLocks/>
            </p:cNvSpPr>
            <p:nvPr/>
          </p:nvSpPr>
          <p:spPr bwMode="auto">
            <a:xfrm>
              <a:off x="5186363" y="1549400"/>
              <a:ext cx="3792537" cy="2030413"/>
            </a:xfrm>
            <a:custGeom>
              <a:avLst/>
              <a:gdLst>
                <a:gd name="T0" fmla="*/ 2147483646 w 483"/>
                <a:gd name="T1" fmla="*/ 2147483646 h 260"/>
                <a:gd name="T2" fmla="*/ 2147483646 w 483"/>
                <a:gd name="T3" fmla="*/ 2147483646 h 260"/>
                <a:gd name="T4" fmla="*/ 2147483646 w 483"/>
                <a:gd name="T5" fmla="*/ 2147483646 h 260"/>
                <a:gd name="T6" fmla="*/ 2147483646 w 483"/>
                <a:gd name="T7" fmla="*/ 2147483646 h 260"/>
                <a:gd name="T8" fmla="*/ 2147483646 w 483"/>
                <a:gd name="T9" fmla="*/ 2147483646 h 260"/>
                <a:gd name="T10" fmla="*/ 2147483646 w 483"/>
                <a:gd name="T11" fmla="*/ 2147483646 h 260"/>
                <a:gd name="T12" fmla="*/ 2147483646 w 483"/>
                <a:gd name="T13" fmla="*/ 2147483646 h 260"/>
                <a:gd name="T14" fmla="*/ 2147483646 w 483"/>
                <a:gd name="T15" fmla="*/ 2147483646 h 260"/>
                <a:gd name="T16" fmla="*/ 2147483646 w 483"/>
                <a:gd name="T17" fmla="*/ 2147483646 h 260"/>
                <a:gd name="T18" fmla="*/ 2147483646 w 483"/>
                <a:gd name="T19" fmla="*/ 2147483646 h 260"/>
                <a:gd name="T20" fmla="*/ 2147483646 w 483"/>
                <a:gd name="T21" fmla="*/ 2147483646 h 260"/>
                <a:gd name="T22" fmla="*/ 2147483646 w 483"/>
                <a:gd name="T23" fmla="*/ 2147483646 h 260"/>
                <a:gd name="T24" fmla="*/ 2147483646 w 483"/>
                <a:gd name="T25" fmla="*/ 2147483646 h 260"/>
                <a:gd name="T26" fmla="*/ 2147483646 w 483"/>
                <a:gd name="T27" fmla="*/ 2147483646 h 260"/>
                <a:gd name="T28" fmla="*/ 2147483646 w 483"/>
                <a:gd name="T29" fmla="*/ 2147483646 h 260"/>
                <a:gd name="T30" fmla="*/ 2147483646 w 483"/>
                <a:gd name="T31" fmla="*/ 2147483646 h 260"/>
                <a:gd name="T32" fmla="*/ 2147483646 w 483"/>
                <a:gd name="T33" fmla="*/ 2147483646 h 260"/>
                <a:gd name="T34" fmla="*/ 2147483646 w 483"/>
                <a:gd name="T35" fmla="*/ 2147483646 h 260"/>
                <a:gd name="T36" fmla="*/ 2147483646 w 483"/>
                <a:gd name="T37" fmla="*/ 2147483646 h 260"/>
                <a:gd name="T38" fmla="*/ 2147483646 w 483"/>
                <a:gd name="T39" fmla="*/ 2147483646 h 260"/>
                <a:gd name="T40" fmla="*/ 2147483646 w 483"/>
                <a:gd name="T41" fmla="*/ 2147483646 h 260"/>
                <a:gd name="T42" fmla="*/ 2147483646 w 483"/>
                <a:gd name="T43" fmla="*/ 2147483646 h 260"/>
                <a:gd name="T44" fmla="*/ 2147483646 w 483"/>
                <a:gd name="T45" fmla="*/ 2147483646 h 260"/>
                <a:gd name="T46" fmla="*/ 2147483646 w 483"/>
                <a:gd name="T47" fmla="*/ 2147483646 h 260"/>
                <a:gd name="T48" fmla="*/ 2147483646 w 483"/>
                <a:gd name="T49" fmla="*/ 2147483646 h 260"/>
                <a:gd name="T50" fmla="*/ 2147483646 w 483"/>
                <a:gd name="T51" fmla="*/ 2147483646 h 260"/>
                <a:gd name="T52" fmla="*/ 2147483646 w 483"/>
                <a:gd name="T53" fmla="*/ 2147483646 h 260"/>
                <a:gd name="T54" fmla="*/ 2147483646 w 483"/>
                <a:gd name="T55" fmla="*/ 2147483646 h 260"/>
                <a:gd name="T56" fmla="*/ 2147483646 w 483"/>
                <a:gd name="T57" fmla="*/ 2147483646 h 260"/>
                <a:gd name="T58" fmla="*/ 2147483646 w 483"/>
                <a:gd name="T59" fmla="*/ 2147483646 h 260"/>
                <a:gd name="T60" fmla="*/ 2147483646 w 483"/>
                <a:gd name="T61" fmla="*/ 2147483646 h 260"/>
                <a:gd name="T62" fmla="*/ 2147483646 w 483"/>
                <a:gd name="T63" fmla="*/ 2147483646 h 260"/>
                <a:gd name="T64" fmla="*/ 2147483646 w 483"/>
                <a:gd name="T65" fmla="*/ 2147483646 h 260"/>
                <a:gd name="T66" fmla="*/ 2147483646 w 483"/>
                <a:gd name="T67" fmla="*/ 2147483646 h 260"/>
                <a:gd name="T68" fmla="*/ 2147483646 w 483"/>
                <a:gd name="T69" fmla="*/ 2147483646 h 260"/>
                <a:gd name="T70" fmla="*/ 2147483646 w 483"/>
                <a:gd name="T71" fmla="*/ 2147483646 h 260"/>
                <a:gd name="T72" fmla="*/ 2147483646 w 483"/>
                <a:gd name="T73" fmla="*/ 2147483646 h 260"/>
                <a:gd name="T74" fmla="*/ 2147483646 w 483"/>
                <a:gd name="T75" fmla="*/ 2147483646 h 260"/>
                <a:gd name="T76" fmla="*/ 2147483646 w 483"/>
                <a:gd name="T77" fmla="*/ 2147483646 h 260"/>
                <a:gd name="T78" fmla="*/ 2147483646 w 483"/>
                <a:gd name="T79" fmla="*/ 2147483646 h 260"/>
                <a:gd name="T80" fmla="*/ 2147483646 w 483"/>
                <a:gd name="T81" fmla="*/ 2147483646 h 260"/>
                <a:gd name="T82" fmla="*/ 2147483646 w 483"/>
                <a:gd name="T83" fmla="*/ 2147483646 h 260"/>
                <a:gd name="T84" fmla="*/ 2147483646 w 483"/>
                <a:gd name="T85" fmla="*/ 2147483646 h 260"/>
                <a:gd name="T86" fmla="*/ 2147483646 w 483"/>
                <a:gd name="T87" fmla="*/ 2147483646 h 260"/>
                <a:gd name="T88" fmla="*/ 2147483646 w 483"/>
                <a:gd name="T89" fmla="*/ 2147483646 h 260"/>
                <a:gd name="T90" fmla="*/ 2147483646 w 483"/>
                <a:gd name="T91" fmla="*/ 2147483646 h 260"/>
                <a:gd name="T92" fmla="*/ 2147483646 w 483"/>
                <a:gd name="T93" fmla="*/ 2147483646 h 260"/>
                <a:gd name="T94" fmla="*/ 2147483646 w 483"/>
                <a:gd name="T95" fmla="*/ 2147483646 h 260"/>
                <a:gd name="T96" fmla="*/ 2147483646 w 483"/>
                <a:gd name="T97" fmla="*/ 2147483646 h 260"/>
                <a:gd name="T98" fmla="*/ 2147483646 w 483"/>
                <a:gd name="T99" fmla="*/ 2147483646 h 260"/>
                <a:gd name="T100" fmla="*/ 2147483646 w 483"/>
                <a:gd name="T101" fmla="*/ 2147483646 h 260"/>
                <a:gd name="T102" fmla="*/ 2147483646 w 483"/>
                <a:gd name="T103" fmla="*/ 2147483646 h 260"/>
                <a:gd name="T104" fmla="*/ 2147483646 w 483"/>
                <a:gd name="T105" fmla="*/ 2147483646 h 260"/>
                <a:gd name="T106" fmla="*/ 2147483646 w 483"/>
                <a:gd name="T107" fmla="*/ 2147483646 h 260"/>
                <a:gd name="T108" fmla="*/ 2147483646 w 483"/>
                <a:gd name="T109" fmla="*/ 2147483646 h 260"/>
                <a:gd name="T110" fmla="*/ 2147483646 w 483"/>
                <a:gd name="T111" fmla="*/ 2147483646 h 260"/>
                <a:gd name="T112" fmla="*/ 2147483646 w 483"/>
                <a:gd name="T113" fmla="*/ 2147483646 h 260"/>
                <a:gd name="T114" fmla="*/ 2147483646 w 483"/>
                <a:gd name="T115" fmla="*/ 2147483646 h 260"/>
                <a:gd name="T116" fmla="*/ 2147483646 w 483"/>
                <a:gd name="T117" fmla="*/ 2147483646 h 260"/>
                <a:gd name="T118" fmla="*/ 2147483646 w 483"/>
                <a:gd name="T119" fmla="*/ 2147483646 h 260"/>
                <a:gd name="T120" fmla="*/ 2147483646 w 483"/>
                <a:gd name="T121" fmla="*/ 2147483646 h 260"/>
                <a:gd name="T122" fmla="*/ 2147483646 w 483"/>
                <a:gd name="T123" fmla="*/ 2147483646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no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12" name="Freeform 111"/>
            <p:cNvSpPr>
              <a:spLocks/>
            </p:cNvSpPr>
            <p:nvPr/>
          </p:nvSpPr>
          <p:spPr bwMode="auto">
            <a:xfrm>
              <a:off x="5659438" y="3009900"/>
              <a:ext cx="1011237" cy="709613"/>
            </a:xfrm>
            <a:custGeom>
              <a:avLst/>
              <a:gdLst>
                <a:gd name="T0" fmla="*/ 2147483646 w 129"/>
                <a:gd name="T1" fmla="*/ 2147483646 h 91"/>
                <a:gd name="T2" fmla="*/ 2147483646 w 129"/>
                <a:gd name="T3" fmla="*/ 2147483646 h 91"/>
                <a:gd name="T4" fmla="*/ 2147483646 w 129"/>
                <a:gd name="T5" fmla="*/ 2147483646 h 91"/>
                <a:gd name="T6" fmla="*/ 2147483646 w 129"/>
                <a:gd name="T7" fmla="*/ 2147483646 h 91"/>
                <a:gd name="T8" fmla="*/ 2147483646 w 129"/>
                <a:gd name="T9" fmla="*/ 2147483646 h 91"/>
                <a:gd name="T10" fmla="*/ 2147483646 w 129"/>
                <a:gd name="T11" fmla="*/ 2147483646 h 91"/>
                <a:gd name="T12" fmla="*/ 2147483646 w 129"/>
                <a:gd name="T13" fmla="*/ 2147483646 h 91"/>
                <a:gd name="T14" fmla="*/ 2147483646 w 129"/>
                <a:gd name="T15" fmla="*/ 2147483646 h 91"/>
                <a:gd name="T16" fmla="*/ 2147483646 w 129"/>
                <a:gd name="T17" fmla="*/ 2147483646 h 91"/>
                <a:gd name="T18" fmla="*/ 2147483646 w 129"/>
                <a:gd name="T19" fmla="*/ 2147483646 h 91"/>
                <a:gd name="T20" fmla="*/ 2147483646 w 129"/>
                <a:gd name="T21" fmla="*/ 2147483646 h 91"/>
                <a:gd name="T22" fmla="*/ 2147483646 w 129"/>
                <a:gd name="T23" fmla="*/ 2147483646 h 91"/>
                <a:gd name="T24" fmla="*/ 2147483646 w 129"/>
                <a:gd name="T25" fmla="*/ 2147483646 h 91"/>
                <a:gd name="T26" fmla="*/ 2147483646 w 129"/>
                <a:gd name="T27" fmla="*/ 2147483646 h 91"/>
                <a:gd name="T28" fmla="*/ 2147483646 w 129"/>
                <a:gd name="T29" fmla="*/ 2147483646 h 91"/>
                <a:gd name="T30" fmla="*/ 0 w 129"/>
                <a:gd name="T31" fmla="*/ 2147483646 h 91"/>
                <a:gd name="T32" fmla="*/ 2147483646 w 129"/>
                <a:gd name="T33" fmla="*/ 2147483646 h 91"/>
                <a:gd name="T34" fmla="*/ 2147483646 w 129"/>
                <a:gd name="T35" fmla="*/ 2147483646 h 91"/>
                <a:gd name="T36" fmla="*/ 2147483646 w 129"/>
                <a:gd name="T37" fmla="*/ 2147483646 h 91"/>
                <a:gd name="T38" fmla="*/ 2147483646 w 129"/>
                <a:gd name="T39" fmla="*/ 2147483646 h 91"/>
                <a:gd name="T40" fmla="*/ 2147483646 w 129"/>
                <a:gd name="T41" fmla="*/ 2147483646 h 91"/>
                <a:gd name="T42" fmla="*/ 2147483646 w 129"/>
                <a:gd name="T43" fmla="*/ 2147483646 h 91"/>
                <a:gd name="T44" fmla="*/ 2147483646 w 129"/>
                <a:gd name="T45" fmla="*/ 2147483646 h 91"/>
                <a:gd name="T46" fmla="*/ 2147483646 w 129"/>
                <a:gd name="T47" fmla="*/ 2147483646 h 91"/>
                <a:gd name="T48" fmla="*/ 2147483646 w 129"/>
                <a:gd name="T49" fmla="*/ 2147483646 h 91"/>
                <a:gd name="T50" fmla="*/ 2147483646 w 129"/>
                <a:gd name="T51" fmla="*/ 2147483646 h 91"/>
                <a:gd name="T52" fmla="*/ 2147483646 w 129"/>
                <a:gd name="T53" fmla="*/ 2147483646 h 91"/>
                <a:gd name="T54" fmla="*/ 2147483646 w 129"/>
                <a:gd name="T55" fmla="*/ 2147483646 h 91"/>
                <a:gd name="T56" fmla="*/ 2147483646 w 129"/>
                <a:gd name="T57" fmla="*/ 2147483646 h 91"/>
                <a:gd name="T58" fmla="*/ 2147483646 w 129"/>
                <a:gd name="T59" fmla="*/ 2147483646 h 91"/>
                <a:gd name="T60" fmla="*/ 2147483646 w 129"/>
                <a:gd name="T61" fmla="*/ 2147483646 h 91"/>
                <a:gd name="T62" fmla="*/ 2147483646 w 129"/>
                <a:gd name="T63" fmla="*/ 2147483646 h 91"/>
                <a:gd name="T64" fmla="*/ 2147483646 w 129"/>
                <a:gd name="T65" fmla="*/ 2147483646 h 91"/>
                <a:gd name="T66" fmla="*/ 2147483646 w 129"/>
                <a:gd name="T67" fmla="*/ 2147483646 h 91"/>
                <a:gd name="T68" fmla="*/ 2147483646 w 129"/>
                <a:gd name="T69" fmla="*/ 2147483646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13" name="Rectangle 112"/>
            <p:cNvSpPr>
              <a:spLocks noChangeArrowheads="1"/>
            </p:cNvSpPr>
            <p:nvPr/>
          </p:nvSpPr>
          <p:spPr bwMode="auto">
            <a:xfrm>
              <a:off x="4903788" y="3275013"/>
              <a:ext cx="9525" cy="1587"/>
            </a:xfrm>
            <a:prstGeom prst="rect">
              <a:avLst/>
            </a:prstGeom>
            <a:grpFill/>
            <a:ln w="9525">
              <a:solidFill>
                <a:schemeClr val="bg1">
                  <a:lumMod val="65000"/>
                </a:schemeClr>
              </a:solidFill>
              <a:miter lim="800000"/>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pPr algn="ctr" eaLnBrk="1" hangingPunct="1">
                <a:spcBef>
                  <a:spcPct val="15000"/>
                </a:spcBef>
              </a:pPr>
              <a:endParaRPr lang="en-US" altLang="en-US" dirty="0">
                <a:latin typeface="HelveticaNeue-UltraLight" panose="02000206000000020004" pitchFamily="50"/>
              </a:endParaRPr>
            </a:p>
          </p:txBody>
        </p:sp>
        <p:sp>
          <p:nvSpPr>
            <p:cNvPr id="114" name="Freeform 113"/>
            <p:cNvSpPr>
              <a:spLocks/>
            </p:cNvSpPr>
            <p:nvPr/>
          </p:nvSpPr>
          <p:spPr bwMode="auto">
            <a:xfrm>
              <a:off x="4616450" y="2119313"/>
              <a:ext cx="649288" cy="766762"/>
            </a:xfrm>
            <a:custGeom>
              <a:avLst/>
              <a:gdLst>
                <a:gd name="T0" fmla="*/ 2147483646 w 83"/>
                <a:gd name="T1" fmla="*/ 2147483646 h 98"/>
                <a:gd name="T2" fmla="*/ 2147483646 w 83"/>
                <a:gd name="T3" fmla="*/ 2147483646 h 98"/>
                <a:gd name="T4" fmla="*/ 2147483646 w 83"/>
                <a:gd name="T5" fmla="*/ 2147483646 h 98"/>
                <a:gd name="T6" fmla="*/ 2147483646 w 83"/>
                <a:gd name="T7" fmla="*/ 2147483646 h 98"/>
                <a:gd name="T8" fmla="*/ 2147483646 w 83"/>
                <a:gd name="T9" fmla="*/ 2147483646 h 98"/>
                <a:gd name="T10" fmla="*/ 2147483646 w 83"/>
                <a:gd name="T11" fmla="*/ 2147483646 h 98"/>
                <a:gd name="T12" fmla="*/ 2147483646 w 83"/>
                <a:gd name="T13" fmla="*/ 2147483646 h 98"/>
                <a:gd name="T14" fmla="*/ 2147483646 w 83"/>
                <a:gd name="T15" fmla="*/ 2147483646 h 98"/>
                <a:gd name="T16" fmla="*/ 2147483646 w 83"/>
                <a:gd name="T17" fmla="*/ 2147483646 h 98"/>
                <a:gd name="T18" fmla="*/ 2147483646 w 83"/>
                <a:gd name="T19" fmla="*/ 2147483646 h 98"/>
                <a:gd name="T20" fmla="*/ 2147483646 w 83"/>
                <a:gd name="T21" fmla="*/ 2147483646 h 98"/>
                <a:gd name="T22" fmla="*/ 2147483646 w 83"/>
                <a:gd name="T23" fmla="*/ 2147483646 h 98"/>
                <a:gd name="T24" fmla="*/ 2147483646 w 83"/>
                <a:gd name="T25" fmla="*/ 2147483646 h 98"/>
                <a:gd name="T26" fmla="*/ 2147483646 w 83"/>
                <a:gd name="T27" fmla="*/ 2147483646 h 98"/>
                <a:gd name="T28" fmla="*/ 2147483646 w 83"/>
                <a:gd name="T29" fmla="*/ 2147483646 h 98"/>
                <a:gd name="T30" fmla="*/ 2147483646 w 83"/>
                <a:gd name="T31" fmla="*/ 2147483646 h 98"/>
                <a:gd name="T32" fmla="*/ 2147483646 w 83"/>
                <a:gd name="T33" fmla="*/ 2147483646 h 98"/>
                <a:gd name="T34" fmla="*/ 2147483646 w 83"/>
                <a:gd name="T35" fmla="*/ 2147483646 h 98"/>
                <a:gd name="T36" fmla="*/ 2147483646 w 83"/>
                <a:gd name="T37" fmla="*/ 2147483646 h 98"/>
                <a:gd name="T38" fmla="*/ 2147483646 w 83"/>
                <a:gd name="T39" fmla="*/ 2147483646 h 98"/>
                <a:gd name="T40" fmla="*/ 2147483646 w 83"/>
                <a:gd name="T41" fmla="*/ 2147483646 h 98"/>
                <a:gd name="T42" fmla="*/ 2147483646 w 83"/>
                <a:gd name="T43" fmla="*/ 2147483646 h 98"/>
                <a:gd name="T44" fmla="*/ 2147483646 w 83"/>
                <a:gd name="T45" fmla="*/ 2147483646 h 98"/>
                <a:gd name="T46" fmla="*/ 2147483646 w 83"/>
                <a:gd name="T47" fmla="*/ 2147483646 h 98"/>
                <a:gd name="T48" fmla="*/ 2147483646 w 83"/>
                <a:gd name="T49" fmla="*/ 2147483646 h 98"/>
                <a:gd name="T50" fmla="*/ 2147483646 w 83"/>
                <a:gd name="T51" fmla="*/ 0 h 98"/>
                <a:gd name="T52" fmla="*/ 2147483646 w 83"/>
                <a:gd name="T53" fmla="*/ 2147483646 h 98"/>
                <a:gd name="T54" fmla="*/ 2147483646 w 83"/>
                <a:gd name="T55" fmla="*/ 2147483646 h 98"/>
                <a:gd name="T56" fmla="*/ 2147483646 w 83"/>
                <a:gd name="T57" fmla="*/ 2147483646 h 98"/>
                <a:gd name="T58" fmla="*/ 2147483646 w 83"/>
                <a:gd name="T59" fmla="*/ 2147483646 h 98"/>
                <a:gd name="T60" fmla="*/ 2147483646 w 83"/>
                <a:gd name="T61" fmla="*/ 2147483646 h 98"/>
                <a:gd name="T62" fmla="*/ 2147483646 w 83"/>
                <a:gd name="T63" fmla="*/ 2147483646 h 98"/>
                <a:gd name="T64" fmla="*/ 2147483646 w 83"/>
                <a:gd name="T65" fmla="*/ 2147483646 h 98"/>
                <a:gd name="T66" fmla="*/ 2147483646 w 83"/>
                <a:gd name="T67" fmla="*/ 2147483646 h 98"/>
                <a:gd name="T68" fmla="*/ 2147483646 w 83"/>
                <a:gd name="T69" fmla="*/ 2147483646 h 98"/>
                <a:gd name="T70" fmla="*/ 2147483646 w 83"/>
                <a:gd name="T71" fmla="*/ 2147483646 h 98"/>
                <a:gd name="T72" fmla="*/ 2147483646 w 83"/>
                <a:gd name="T73" fmla="*/ 2147483646 h 98"/>
                <a:gd name="T74" fmla="*/ 2147483646 w 83"/>
                <a:gd name="T75" fmla="*/ 2147483646 h 98"/>
                <a:gd name="T76" fmla="*/ 2147483646 w 83"/>
                <a:gd name="T77" fmla="*/ 2147483646 h 98"/>
                <a:gd name="T78" fmla="*/ 2147483646 w 83"/>
                <a:gd name="T79" fmla="*/ 2147483646 h 98"/>
                <a:gd name="T80" fmla="*/ 2147483646 w 83"/>
                <a:gd name="T81" fmla="*/ 2147483646 h 98"/>
                <a:gd name="T82" fmla="*/ 2147483646 w 83"/>
                <a:gd name="T83" fmla="*/ 2147483646 h 98"/>
                <a:gd name="T84" fmla="*/ 2147483646 w 83"/>
                <a:gd name="T85" fmla="*/ 2147483646 h 98"/>
                <a:gd name="T86" fmla="*/ 2147483646 w 83"/>
                <a:gd name="T87" fmla="*/ 2147483646 h 98"/>
                <a:gd name="T88" fmla="*/ 2147483646 w 83"/>
                <a:gd name="T89" fmla="*/ 2147483646 h 98"/>
                <a:gd name="T90" fmla="*/ 2147483646 w 83"/>
                <a:gd name="T91" fmla="*/ 2147483646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15" name="Freeform 114"/>
            <p:cNvSpPr>
              <a:spLocks/>
            </p:cNvSpPr>
            <p:nvPr/>
          </p:nvSpPr>
          <p:spPr bwMode="auto">
            <a:xfrm>
              <a:off x="4772025" y="2268538"/>
              <a:ext cx="320675" cy="733425"/>
            </a:xfrm>
            <a:custGeom>
              <a:avLst/>
              <a:gdLst>
                <a:gd name="T0" fmla="*/ 2147483646 w 10000"/>
                <a:gd name="T1" fmla="*/ 2147483646 h 9895"/>
                <a:gd name="T2" fmla="*/ 2147483646 w 10000"/>
                <a:gd name="T3" fmla="*/ 2147483646 h 9895"/>
                <a:gd name="T4" fmla="*/ 2147483646 w 10000"/>
                <a:gd name="T5" fmla="*/ 2147483646 h 9895"/>
                <a:gd name="T6" fmla="*/ 2147483646 w 10000"/>
                <a:gd name="T7" fmla="*/ 2147483646 h 9895"/>
                <a:gd name="T8" fmla="*/ 2147483646 w 10000"/>
                <a:gd name="T9" fmla="*/ 0 h 9895"/>
                <a:gd name="T10" fmla="*/ 2147483646 w 10000"/>
                <a:gd name="T11" fmla="*/ 2147483646 h 9895"/>
                <a:gd name="T12" fmla="*/ 2147483646 w 10000"/>
                <a:gd name="T13" fmla="*/ 2147483646 h 9895"/>
                <a:gd name="T14" fmla="*/ 2147483646 w 10000"/>
                <a:gd name="T15" fmla="*/ 2147483646 h 9895"/>
                <a:gd name="T16" fmla="*/ 2147483646 w 10000"/>
                <a:gd name="T17" fmla="*/ 2147483646 h 9895"/>
                <a:gd name="T18" fmla="*/ 2147483646 w 10000"/>
                <a:gd name="T19" fmla="*/ 2147483646 h 9895"/>
                <a:gd name="T20" fmla="*/ 2147483646 w 10000"/>
                <a:gd name="T21" fmla="*/ 2147483646 h 9895"/>
                <a:gd name="T22" fmla="*/ 2147483646 w 10000"/>
                <a:gd name="T23" fmla="*/ 2147483646 h 9895"/>
                <a:gd name="T24" fmla="*/ 2147483646 w 10000"/>
                <a:gd name="T25" fmla="*/ 2147483646 h 9895"/>
                <a:gd name="T26" fmla="*/ 1547059788 w 10000"/>
                <a:gd name="T27" fmla="*/ 2147483646 h 9895"/>
                <a:gd name="T28" fmla="*/ 1032076903 w 10000"/>
                <a:gd name="T29" fmla="*/ 2147483646 h 9895"/>
                <a:gd name="T30" fmla="*/ 1032076903 w 10000"/>
                <a:gd name="T31" fmla="*/ 2147483646 h 9895"/>
                <a:gd name="T32" fmla="*/ 1032076903 w 10000"/>
                <a:gd name="T33" fmla="*/ 2147483646 h 9895"/>
                <a:gd name="T34" fmla="*/ 1032076903 w 10000"/>
                <a:gd name="T35" fmla="*/ 2147483646 h 9895"/>
                <a:gd name="T36" fmla="*/ 258002502 w 10000"/>
                <a:gd name="T37" fmla="*/ 2147483646 h 9895"/>
                <a:gd name="T38" fmla="*/ 516037938 w 10000"/>
                <a:gd name="T39" fmla="*/ 2147483646 h 9895"/>
                <a:gd name="T40" fmla="*/ 1839950288 w 10000"/>
                <a:gd name="T41" fmla="*/ 2147483646 h 9895"/>
                <a:gd name="T42" fmla="*/ 2018679268 w 10000"/>
                <a:gd name="T43" fmla="*/ 2147483646 h 9895"/>
                <a:gd name="T44" fmla="*/ 2147483646 w 10000"/>
                <a:gd name="T45" fmla="*/ 2147483646 h 9895"/>
                <a:gd name="T46" fmla="*/ 2147483646 w 10000"/>
                <a:gd name="T47" fmla="*/ 2147483646 h 9895"/>
                <a:gd name="T48" fmla="*/ 2147483646 w 10000"/>
                <a:gd name="T49" fmla="*/ 2147483646 h 9895"/>
                <a:gd name="T50" fmla="*/ 2147483646 w 10000"/>
                <a:gd name="T51" fmla="*/ 2147483646 h 9895"/>
                <a:gd name="T52" fmla="*/ 2147483646 w 10000"/>
                <a:gd name="T53" fmla="*/ 2147483646 h 9895"/>
                <a:gd name="T54" fmla="*/ 2147483646 w 10000"/>
                <a:gd name="T55" fmla="*/ 2147483646 h 9895"/>
                <a:gd name="T56" fmla="*/ 2147483646 w 10000"/>
                <a:gd name="T57" fmla="*/ 2147483646 h 9895"/>
                <a:gd name="T58" fmla="*/ 2147483646 w 10000"/>
                <a:gd name="T59" fmla="*/ 2147483646 h 9895"/>
                <a:gd name="T60" fmla="*/ 2147483646 w 10000"/>
                <a:gd name="T61" fmla="*/ 2147483646 h 9895"/>
                <a:gd name="T62" fmla="*/ 2147483646 w 10000"/>
                <a:gd name="T63" fmla="*/ 2147483646 h 9895"/>
                <a:gd name="T64" fmla="*/ 2147483646 w 10000"/>
                <a:gd name="T65" fmla="*/ 2147483646 h 9895"/>
                <a:gd name="T66" fmla="*/ 2147483646 w 10000"/>
                <a:gd name="T67" fmla="*/ 2147483646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16" name="Freeform 115"/>
            <p:cNvSpPr>
              <a:spLocks/>
            </p:cNvSpPr>
            <p:nvPr/>
          </p:nvSpPr>
          <p:spPr bwMode="auto">
            <a:xfrm>
              <a:off x="5046663" y="3135313"/>
              <a:ext cx="446087" cy="287337"/>
            </a:xfrm>
            <a:custGeom>
              <a:avLst/>
              <a:gdLst>
                <a:gd name="T0" fmla="*/ 2147483646 w 57"/>
                <a:gd name="T1" fmla="*/ 2147483646 h 37"/>
                <a:gd name="T2" fmla="*/ 2147483646 w 57"/>
                <a:gd name="T3" fmla="*/ 2147483646 h 37"/>
                <a:gd name="T4" fmla="*/ 2147483646 w 57"/>
                <a:gd name="T5" fmla="*/ 2147483646 h 37"/>
                <a:gd name="T6" fmla="*/ 2147483646 w 57"/>
                <a:gd name="T7" fmla="*/ 2147483646 h 37"/>
                <a:gd name="T8" fmla="*/ 2147483646 w 57"/>
                <a:gd name="T9" fmla="*/ 2147483646 h 37"/>
                <a:gd name="T10" fmla="*/ 2147483646 w 57"/>
                <a:gd name="T11" fmla="*/ 2147483646 h 37"/>
                <a:gd name="T12" fmla="*/ 2147483646 w 57"/>
                <a:gd name="T13" fmla="*/ 2147483646 h 37"/>
                <a:gd name="T14" fmla="*/ 2147483646 w 57"/>
                <a:gd name="T15" fmla="*/ 2147483646 h 37"/>
                <a:gd name="T16" fmla="*/ 2147483646 w 57"/>
                <a:gd name="T17" fmla="*/ 2147483646 h 37"/>
                <a:gd name="T18" fmla="*/ 2147483646 w 57"/>
                <a:gd name="T19" fmla="*/ 2147483646 h 37"/>
                <a:gd name="T20" fmla="*/ 2147483646 w 57"/>
                <a:gd name="T21" fmla="*/ 2147483646 h 37"/>
                <a:gd name="T22" fmla="*/ 2147483646 w 57"/>
                <a:gd name="T23" fmla="*/ 0 h 37"/>
                <a:gd name="T24" fmla="*/ 2147483646 w 57"/>
                <a:gd name="T25" fmla="*/ 0 h 37"/>
                <a:gd name="T26" fmla="*/ 2147483646 w 57"/>
                <a:gd name="T27" fmla="*/ 2147483646 h 37"/>
                <a:gd name="T28" fmla="*/ 2147483646 w 57"/>
                <a:gd name="T29" fmla="*/ 2147483646 h 37"/>
                <a:gd name="T30" fmla="*/ 2147483646 w 57"/>
                <a:gd name="T31" fmla="*/ 2147483646 h 37"/>
                <a:gd name="T32" fmla="*/ 2147483646 w 57"/>
                <a:gd name="T33" fmla="*/ 2147483646 h 37"/>
                <a:gd name="T34" fmla="*/ 2147483646 w 57"/>
                <a:gd name="T35" fmla="*/ 2147483646 h 37"/>
                <a:gd name="T36" fmla="*/ 2147483646 w 57"/>
                <a:gd name="T37" fmla="*/ 2147483646 h 37"/>
                <a:gd name="T38" fmla="*/ 2147483646 w 57"/>
                <a:gd name="T39" fmla="*/ 2147483646 h 37"/>
                <a:gd name="T40" fmla="*/ 2147483646 w 57"/>
                <a:gd name="T41" fmla="*/ 2147483646 h 37"/>
                <a:gd name="T42" fmla="*/ 2147483646 w 57"/>
                <a:gd name="T43" fmla="*/ 2147483646 h 37"/>
                <a:gd name="T44" fmla="*/ 0 w 57"/>
                <a:gd name="T45" fmla="*/ 2147483646 h 37"/>
                <a:gd name="T46" fmla="*/ 0 w 57"/>
                <a:gd name="T47" fmla="*/ 2147483646 h 37"/>
                <a:gd name="T48" fmla="*/ 2147483646 w 57"/>
                <a:gd name="T49" fmla="*/ 2147483646 h 37"/>
                <a:gd name="T50" fmla="*/ 2147483646 w 57"/>
                <a:gd name="T51" fmla="*/ 2147483646 h 37"/>
                <a:gd name="T52" fmla="*/ 2147483646 w 57"/>
                <a:gd name="T53" fmla="*/ 2147483646 h 37"/>
                <a:gd name="T54" fmla="*/ 2147483646 w 57"/>
                <a:gd name="T55" fmla="*/ 2147483646 h 37"/>
                <a:gd name="T56" fmla="*/ 2147483646 w 57"/>
                <a:gd name="T57" fmla="*/ 2147483646 h 37"/>
                <a:gd name="T58" fmla="*/ 2147483646 w 57"/>
                <a:gd name="T59" fmla="*/ 2147483646 h 37"/>
                <a:gd name="T60" fmla="*/ 2147483646 w 57"/>
                <a:gd name="T61" fmla="*/ 2147483646 h 37"/>
                <a:gd name="T62" fmla="*/ 2147483646 w 57"/>
                <a:gd name="T63" fmla="*/ 2147483646 h 37"/>
                <a:gd name="T64" fmla="*/ 2147483646 w 57"/>
                <a:gd name="T65" fmla="*/ 2147483646 h 37"/>
                <a:gd name="T66" fmla="*/ 2147483646 w 57"/>
                <a:gd name="T67" fmla="*/ 2147483646 h 37"/>
                <a:gd name="T68" fmla="*/ 2147483646 w 57"/>
                <a:gd name="T69" fmla="*/ 2147483646 h 37"/>
                <a:gd name="T70" fmla="*/ 2147483646 w 57"/>
                <a:gd name="T71" fmla="*/ 2147483646 h 37"/>
                <a:gd name="T72" fmla="*/ 2147483646 w 57"/>
                <a:gd name="T73" fmla="*/ 2147483646 h 37"/>
                <a:gd name="T74" fmla="*/ 2147483646 w 57"/>
                <a:gd name="T75" fmla="*/ 2147483646 h 37"/>
                <a:gd name="T76" fmla="*/ 2147483646 w 57"/>
                <a:gd name="T77" fmla="*/ 2147483646 h 37"/>
                <a:gd name="T78" fmla="*/ 2147483646 w 57"/>
                <a:gd name="T79" fmla="*/ 2147483646 h 37"/>
                <a:gd name="T80" fmla="*/ 2147483646 w 57"/>
                <a:gd name="T81" fmla="*/ 2147483646 h 37"/>
                <a:gd name="T82" fmla="*/ 2147483646 w 57"/>
                <a:gd name="T83" fmla="*/ 2147483646 h 37"/>
                <a:gd name="T84" fmla="*/ 2147483646 w 57"/>
                <a:gd name="T85" fmla="*/ 2147483646 h 37"/>
                <a:gd name="T86" fmla="*/ 2147483646 w 57"/>
                <a:gd name="T87" fmla="*/ 2147483646 h 37"/>
                <a:gd name="T88" fmla="*/ 2147483646 w 57"/>
                <a:gd name="T89" fmla="*/ 2147483646 h 37"/>
                <a:gd name="T90" fmla="*/ 2147483646 w 57"/>
                <a:gd name="T91" fmla="*/ 2147483646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17" name="Freeform 116"/>
            <p:cNvSpPr>
              <a:spLocks/>
            </p:cNvSpPr>
            <p:nvPr/>
          </p:nvSpPr>
          <p:spPr bwMode="auto">
            <a:xfrm>
              <a:off x="5303838" y="3135313"/>
              <a:ext cx="55562" cy="30162"/>
            </a:xfrm>
            <a:custGeom>
              <a:avLst/>
              <a:gdLst>
                <a:gd name="T0" fmla="*/ 2147483646 w 42"/>
                <a:gd name="T1" fmla="*/ 2147483646 h 24"/>
                <a:gd name="T2" fmla="*/ 2147483646 w 42"/>
                <a:gd name="T3" fmla="*/ 0 h 24"/>
                <a:gd name="T4" fmla="*/ 0 w 42"/>
                <a:gd name="T5" fmla="*/ 2147483646 h 24"/>
                <a:gd name="T6" fmla="*/ 2147483646 w 42"/>
                <a:gd name="T7" fmla="*/ 2147483646 h 24"/>
                <a:gd name="T8" fmla="*/ 2147483646 w 42"/>
                <a:gd name="T9" fmla="*/ 2147483646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18" name="Freeform 117"/>
            <p:cNvSpPr>
              <a:spLocks/>
            </p:cNvSpPr>
            <p:nvPr/>
          </p:nvSpPr>
          <p:spPr bwMode="auto">
            <a:xfrm>
              <a:off x="4991100" y="3009900"/>
              <a:ext cx="77788" cy="47625"/>
            </a:xfrm>
            <a:custGeom>
              <a:avLst/>
              <a:gdLst>
                <a:gd name="T0" fmla="*/ 2147483646 w 60"/>
                <a:gd name="T1" fmla="*/ 2147483646 h 36"/>
                <a:gd name="T2" fmla="*/ 2147483646 w 60"/>
                <a:gd name="T3" fmla="*/ 2147483646 h 36"/>
                <a:gd name="T4" fmla="*/ 2147483646 w 60"/>
                <a:gd name="T5" fmla="*/ 2147483646 h 36"/>
                <a:gd name="T6" fmla="*/ 2147483646 w 60"/>
                <a:gd name="T7" fmla="*/ 2147483646 h 36"/>
                <a:gd name="T8" fmla="*/ 2147483646 w 60"/>
                <a:gd name="T9" fmla="*/ 0 h 36"/>
                <a:gd name="T10" fmla="*/ 2147483646 w 60"/>
                <a:gd name="T11" fmla="*/ 0 h 36"/>
                <a:gd name="T12" fmla="*/ 2147483646 w 60"/>
                <a:gd name="T13" fmla="*/ 2147483646 h 36"/>
                <a:gd name="T14" fmla="*/ 0 w 60"/>
                <a:gd name="T15" fmla="*/ 2147483646 h 36"/>
                <a:gd name="T16" fmla="*/ 2147483646 w 60"/>
                <a:gd name="T17" fmla="*/ 2147483646 h 36"/>
                <a:gd name="T18" fmla="*/ 2147483646 w 60"/>
                <a:gd name="T19" fmla="*/ 2147483646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19" name="Freeform 118"/>
            <p:cNvSpPr>
              <a:spLocks/>
            </p:cNvSpPr>
            <p:nvPr/>
          </p:nvSpPr>
          <p:spPr bwMode="auto">
            <a:xfrm>
              <a:off x="4849813" y="3033713"/>
              <a:ext cx="242887" cy="217487"/>
            </a:xfrm>
            <a:custGeom>
              <a:avLst/>
              <a:gdLst>
                <a:gd name="T0" fmla="*/ 2147483646 w 31"/>
                <a:gd name="T1" fmla="*/ 2147483646 h 28"/>
                <a:gd name="T2" fmla="*/ 2147483646 w 31"/>
                <a:gd name="T3" fmla="*/ 2147483646 h 28"/>
                <a:gd name="T4" fmla="*/ 2147483646 w 31"/>
                <a:gd name="T5" fmla="*/ 2147483646 h 28"/>
                <a:gd name="T6" fmla="*/ 2147483646 w 31"/>
                <a:gd name="T7" fmla="*/ 2147483646 h 28"/>
                <a:gd name="T8" fmla="*/ 2147483646 w 31"/>
                <a:gd name="T9" fmla="*/ 2147483646 h 28"/>
                <a:gd name="T10" fmla="*/ 2147483646 w 31"/>
                <a:gd name="T11" fmla="*/ 2147483646 h 28"/>
                <a:gd name="T12" fmla="*/ 2147483646 w 31"/>
                <a:gd name="T13" fmla="*/ 2147483646 h 28"/>
                <a:gd name="T14" fmla="*/ 2147483646 w 31"/>
                <a:gd name="T15" fmla="*/ 2147483646 h 28"/>
                <a:gd name="T16" fmla="*/ 2147483646 w 31"/>
                <a:gd name="T17" fmla="*/ 2147483646 h 28"/>
                <a:gd name="T18" fmla="*/ 2147483646 w 31"/>
                <a:gd name="T19" fmla="*/ 2147483646 h 28"/>
                <a:gd name="T20" fmla="*/ 2147483646 w 31"/>
                <a:gd name="T21" fmla="*/ 2147483646 h 28"/>
                <a:gd name="T22" fmla="*/ 2147483646 w 31"/>
                <a:gd name="T23" fmla="*/ 2147483646 h 28"/>
                <a:gd name="T24" fmla="*/ 2147483646 w 31"/>
                <a:gd name="T25" fmla="*/ 2147483646 h 28"/>
                <a:gd name="T26" fmla="*/ 2147483646 w 31"/>
                <a:gd name="T27" fmla="*/ 2147483646 h 28"/>
                <a:gd name="T28" fmla="*/ 2147483646 w 31"/>
                <a:gd name="T29" fmla="*/ 2147483646 h 28"/>
                <a:gd name="T30" fmla="*/ 2147483646 w 31"/>
                <a:gd name="T31" fmla="*/ 2147483646 h 28"/>
                <a:gd name="T32" fmla="*/ 2147483646 w 31"/>
                <a:gd name="T33" fmla="*/ 2147483646 h 28"/>
                <a:gd name="T34" fmla="*/ 2147483646 w 31"/>
                <a:gd name="T35" fmla="*/ 2147483646 h 28"/>
                <a:gd name="T36" fmla="*/ 2147483646 w 31"/>
                <a:gd name="T37" fmla="*/ 2147483646 h 28"/>
                <a:gd name="T38" fmla="*/ 2147483646 w 31"/>
                <a:gd name="T39" fmla="*/ 2147483646 h 28"/>
                <a:gd name="T40" fmla="*/ 2147483646 w 31"/>
                <a:gd name="T41" fmla="*/ 2147483646 h 28"/>
                <a:gd name="T42" fmla="*/ 2147483646 w 31"/>
                <a:gd name="T43" fmla="*/ 2147483646 h 28"/>
                <a:gd name="T44" fmla="*/ 2147483646 w 31"/>
                <a:gd name="T45" fmla="*/ 2147483646 h 28"/>
                <a:gd name="T46" fmla="*/ 2147483646 w 31"/>
                <a:gd name="T47" fmla="*/ 0 h 28"/>
                <a:gd name="T48" fmla="*/ 2147483646 w 31"/>
                <a:gd name="T49" fmla="*/ 2147483646 h 28"/>
                <a:gd name="T50" fmla="*/ 2147483646 w 31"/>
                <a:gd name="T51" fmla="*/ 2147483646 h 28"/>
                <a:gd name="T52" fmla="*/ 2147483646 w 31"/>
                <a:gd name="T53" fmla="*/ 0 h 28"/>
                <a:gd name="T54" fmla="*/ 2147483646 w 31"/>
                <a:gd name="T55" fmla="*/ 0 h 28"/>
                <a:gd name="T56" fmla="*/ 2147483646 w 31"/>
                <a:gd name="T57" fmla="*/ 2147483646 h 28"/>
                <a:gd name="T58" fmla="*/ 2147483646 w 31"/>
                <a:gd name="T59" fmla="*/ 2147483646 h 28"/>
                <a:gd name="T60" fmla="*/ 0 w 31"/>
                <a:gd name="T61" fmla="*/ 2147483646 h 28"/>
                <a:gd name="T62" fmla="*/ 0 w 31"/>
                <a:gd name="T63" fmla="*/ 2147483646 h 28"/>
                <a:gd name="T64" fmla="*/ 2147483646 w 31"/>
                <a:gd name="T65" fmla="*/ 2147483646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20" name="Freeform 119"/>
            <p:cNvSpPr>
              <a:spLocks/>
            </p:cNvSpPr>
            <p:nvPr/>
          </p:nvSpPr>
          <p:spPr bwMode="auto">
            <a:xfrm>
              <a:off x="4503738" y="4056063"/>
              <a:ext cx="393700" cy="290512"/>
            </a:xfrm>
            <a:custGeom>
              <a:avLst/>
              <a:gdLst>
                <a:gd name="T0" fmla="*/ 2147483646 w 300"/>
                <a:gd name="T1" fmla="*/ 2147483646 h 223"/>
                <a:gd name="T2" fmla="*/ 2147483646 w 300"/>
                <a:gd name="T3" fmla="*/ 2147483646 h 223"/>
                <a:gd name="T4" fmla="*/ 2147483646 w 300"/>
                <a:gd name="T5" fmla="*/ 2147483646 h 223"/>
                <a:gd name="T6" fmla="*/ 2147483646 w 300"/>
                <a:gd name="T7" fmla="*/ 2147483646 h 223"/>
                <a:gd name="T8" fmla="*/ 2147483646 w 300"/>
                <a:gd name="T9" fmla="*/ 2147483646 h 223"/>
                <a:gd name="T10" fmla="*/ 2147483646 w 300"/>
                <a:gd name="T11" fmla="*/ 2147483646 h 223"/>
                <a:gd name="T12" fmla="*/ 2147483646 w 300"/>
                <a:gd name="T13" fmla="*/ 2147483646 h 223"/>
                <a:gd name="T14" fmla="*/ 2147483646 w 300"/>
                <a:gd name="T15" fmla="*/ 2147483646 h 223"/>
                <a:gd name="T16" fmla="*/ 2147483646 w 300"/>
                <a:gd name="T17" fmla="*/ 2147483646 h 223"/>
                <a:gd name="T18" fmla="*/ 2147483646 w 300"/>
                <a:gd name="T19" fmla="*/ 2147483646 h 223"/>
                <a:gd name="T20" fmla="*/ 2147483646 w 300"/>
                <a:gd name="T21" fmla="*/ 2147483646 h 223"/>
                <a:gd name="T22" fmla="*/ 2147483646 w 300"/>
                <a:gd name="T23" fmla="*/ 2147483646 h 223"/>
                <a:gd name="T24" fmla="*/ 2147483646 w 300"/>
                <a:gd name="T25" fmla="*/ 2147483646 h 223"/>
                <a:gd name="T26" fmla="*/ 2147483646 w 300"/>
                <a:gd name="T27" fmla="*/ 2147483646 h 223"/>
                <a:gd name="T28" fmla="*/ 2147483646 w 300"/>
                <a:gd name="T29" fmla="*/ 2147483646 h 223"/>
                <a:gd name="T30" fmla="*/ 2147483646 w 300"/>
                <a:gd name="T31" fmla="*/ 0 h 223"/>
                <a:gd name="T32" fmla="*/ 2147483646 w 300"/>
                <a:gd name="T33" fmla="*/ 2147483646 h 223"/>
                <a:gd name="T34" fmla="*/ 2147483646 w 300"/>
                <a:gd name="T35" fmla="*/ 2147483646 h 223"/>
                <a:gd name="T36" fmla="*/ 2147483646 w 300"/>
                <a:gd name="T37" fmla="*/ 2147483646 h 223"/>
                <a:gd name="T38" fmla="*/ 2147483646 w 300"/>
                <a:gd name="T39" fmla="*/ 2147483646 h 223"/>
                <a:gd name="T40" fmla="*/ 2147483646 w 300"/>
                <a:gd name="T41" fmla="*/ 2147483646 h 223"/>
                <a:gd name="T42" fmla="*/ 2147483646 w 300"/>
                <a:gd name="T43" fmla="*/ 2147483646 h 223"/>
                <a:gd name="T44" fmla="*/ 0 w 300"/>
                <a:gd name="T45" fmla="*/ 2147483646 h 223"/>
                <a:gd name="T46" fmla="*/ 2147483646 w 300"/>
                <a:gd name="T47" fmla="*/ 2147483646 h 223"/>
                <a:gd name="T48" fmla="*/ 2147483646 w 300"/>
                <a:gd name="T49" fmla="*/ 2147483646 h 223"/>
                <a:gd name="T50" fmla="*/ 2147483646 w 300"/>
                <a:gd name="T51" fmla="*/ 2147483646 h 223"/>
                <a:gd name="T52" fmla="*/ 2147483646 w 300"/>
                <a:gd name="T53" fmla="*/ 2147483646 h 223"/>
                <a:gd name="T54" fmla="*/ 2147483646 w 300"/>
                <a:gd name="T55" fmla="*/ 2147483646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21" name="Freeform 120"/>
            <p:cNvSpPr>
              <a:spLocks/>
            </p:cNvSpPr>
            <p:nvPr/>
          </p:nvSpPr>
          <p:spPr bwMode="auto">
            <a:xfrm>
              <a:off x="4503738" y="4056063"/>
              <a:ext cx="393700" cy="290512"/>
            </a:xfrm>
            <a:custGeom>
              <a:avLst/>
              <a:gdLst>
                <a:gd name="T0" fmla="*/ 2147483646 w 300"/>
                <a:gd name="T1" fmla="*/ 2147483646 h 223"/>
                <a:gd name="T2" fmla="*/ 2147483646 w 300"/>
                <a:gd name="T3" fmla="*/ 2147483646 h 223"/>
                <a:gd name="T4" fmla="*/ 2147483646 w 300"/>
                <a:gd name="T5" fmla="*/ 2147483646 h 223"/>
                <a:gd name="T6" fmla="*/ 2147483646 w 300"/>
                <a:gd name="T7" fmla="*/ 2147483646 h 223"/>
                <a:gd name="T8" fmla="*/ 2147483646 w 300"/>
                <a:gd name="T9" fmla="*/ 2147483646 h 223"/>
                <a:gd name="T10" fmla="*/ 2147483646 w 300"/>
                <a:gd name="T11" fmla="*/ 2147483646 h 223"/>
                <a:gd name="T12" fmla="*/ 2147483646 w 300"/>
                <a:gd name="T13" fmla="*/ 2147483646 h 223"/>
                <a:gd name="T14" fmla="*/ 2147483646 w 300"/>
                <a:gd name="T15" fmla="*/ 2147483646 h 223"/>
                <a:gd name="T16" fmla="*/ 2147483646 w 300"/>
                <a:gd name="T17" fmla="*/ 2147483646 h 223"/>
                <a:gd name="T18" fmla="*/ 2147483646 w 300"/>
                <a:gd name="T19" fmla="*/ 2147483646 h 223"/>
                <a:gd name="T20" fmla="*/ 2147483646 w 300"/>
                <a:gd name="T21" fmla="*/ 2147483646 h 223"/>
                <a:gd name="T22" fmla="*/ 2147483646 w 300"/>
                <a:gd name="T23" fmla="*/ 2147483646 h 223"/>
                <a:gd name="T24" fmla="*/ 2147483646 w 300"/>
                <a:gd name="T25" fmla="*/ 2147483646 h 223"/>
                <a:gd name="T26" fmla="*/ 2147483646 w 300"/>
                <a:gd name="T27" fmla="*/ 2147483646 h 223"/>
                <a:gd name="T28" fmla="*/ 2147483646 w 300"/>
                <a:gd name="T29" fmla="*/ 2147483646 h 223"/>
                <a:gd name="T30" fmla="*/ 2147483646 w 300"/>
                <a:gd name="T31" fmla="*/ 0 h 223"/>
                <a:gd name="T32" fmla="*/ 2147483646 w 300"/>
                <a:gd name="T33" fmla="*/ 2147483646 h 223"/>
                <a:gd name="T34" fmla="*/ 2147483646 w 300"/>
                <a:gd name="T35" fmla="*/ 2147483646 h 223"/>
                <a:gd name="T36" fmla="*/ 2147483646 w 300"/>
                <a:gd name="T37" fmla="*/ 2147483646 h 223"/>
                <a:gd name="T38" fmla="*/ 2147483646 w 300"/>
                <a:gd name="T39" fmla="*/ 2147483646 h 223"/>
                <a:gd name="T40" fmla="*/ 2147483646 w 300"/>
                <a:gd name="T41" fmla="*/ 2147483646 h 223"/>
                <a:gd name="T42" fmla="*/ 2147483646 w 300"/>
                <a:gd name="T43" fmla="*/ 2147483646 h 223"/>
                <a:gd name="T44" fmla="*/ 0 w 300"/>
                <a:gd name="T45" fmla="*/ 2147483646 h 223"/>
                <a:gd name="T46" fmla="*/ 2147483646 w 300"/>
                <a:gd name="T47" fmla="*/ 2147483646 h 223"/>
                <a:gd name="T48" fmla="*/ 2147483646 w 300"/>
                <a:gd name="T49" fmla="*/ 2147483646 h 223"/>
                <a:gd name="T50" fmla="*/ 2147483646 w 300"/>
                <a:gd name="T51" fmla="*/ 2147483646 h 223"/>
                <a:gd name="T52" fmla="*/ 2147483646 w 300"/>
                <a:gd name="T53" fmla="*/ 2147483646 h 223"/>
                <a:gd name="T54" fmla="*/ 2147483646 w 300"/>
                <a:gd name="T55" fmla="*/ 2147483646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22" name="Freeform 121"/>
            <p:cNvSpPr>
              <a:spLocks/>
            </p:cNvSpPr>
            <p:nvPr/>
          </p:nvSpPr>
          <p:spPr bwMode="auto">
            <a:xfrm>
              <a:off x="4198938" y="4016375"/>
              <a:ext cx="407987" cy="384175"/>
            </a:xfrm>
            <a:custGeom>
              <a:avLst/>
              <a:gdLst>
                <a:gd name="T0" fmla="*/ 2147483646 w 52"/>
                <a:gd name="T1" fmla="*/ 2147483646 h 49"/>
                <a:gd name="T2" fmla="*/ 2147483646 w 52"/>
                <a:gd name="T3" fmla="*/ 2147483646 h 49"/>
                <a:gd name="T4" fmla="*/ 2147483646 w 52"/>
                <a:gd name="T5" fmla="*/ 2147483646 h 49"/>
                <a:gd name="T6" fmla="*/ 2147483646 w 52"/>
                <a:gd name="T7" fmla="*/ 2147483646 h 49"/>
                <a:gd name="T8" fmla="*/ 2147483646 w 52"/>
                <a:gd name="T9" fmla="*/ 2147483646 h 49"/>
                <a:gd name="T10" fmla="*/ 2147483646 w 52"/>
                <a:gd name="T11" fmla="*/ 2147483646 h 49"/>
                <a:gd name="T12" fmla="*/ 2147483646 w 52"/>
                <a:gd name="T13" fmla="*/ 2147483646 h 49"/>
                <a:gd name="T14" fmla="*/ 2147483646 w 52"/>
                <a:gd name="T15" fmla="*/ 2147483646 h 49"/>
                <a:gd name="T16" fmla="*/ 2147483646 w 52"/>
                <a:gd name="T17" fmla="*/ 2147483646 h 49"/>
                <a:gd name="T18" fmla="*/ 2147483646 w 52"/>
                <a:gd name="T19" fmla="*/ 2147483646 h 49"/>
                <a:gd name="T20" fmla="*/ 2147483646 w 52"/>
                <a:gd name="T21" fmla="*/ 2147483646 h 49"/>
                <a:gd name="T22" fmla="*/ 2147483646 w 52"/>
                <a:gd name="T23" fmla="*/ 0 h 49"/>
                <a:gd name="T24" fmla="*/ 2147483646 w 52"/>
                <a:gd name="T25" fmla="*/ 0 h 49"/>
                <a:gd name="T26" fmla="*/ 2147483646 w 52"/>
                <a:gd name="T27" fmla="*/ 2147483646 h 49"/>
                <a:gd name="T28" fmla="*/ 2147483646 w 52"/>
                <a:gd name="T29" fmla="*/ 2147483646 h 49"/>
                <a:gd name="T30" fmla="*/ 2147483646 w 52"/>
                <a:gd name="T31" fmla="*/ 2147483646 h 49"/>
                <a:gd name="T32" fmla="*/ 2147483646 w 52"/>
                <a:gd name="T33" fmla="*/ 2147483646 h 49"/>
                <a:gd name="T34" fmla="*/ 2147483646 w 52"/>
                <a:gd name="T35" fmla="*/ 2147483646 h 49"/>
                <a:gd name="T36" fmla="*/ 2147483646 w 52"/>
                <a:gd name="T37" fmla="*/ 2147483646 h 49"/>
                <a:gd name="T38" fmla="*/ 0 w 52"/>
                <a:gd name="T39" fmla="*/ 2147483646 h 49"/>
                <a:gd name="T40" fmla="*/ 0 w 52"/>
                <a:gd name="T41" fmla="*/ 2147483646 h 49"/>
                <a:gd name="T42" fmla="*/ 2147483646 w 52"/>
                <a:gd name="T43" fmla="*/ 2147483646 h 49"/>
                <a:gd name="T44" fmla="*/ 2147483646 w 52"/>
                <a:gd name="T45" fmla="*/ 2147483646 h 49"/>
                <a:gd name="T46" fmla="*/ 2147483646 w 52"/>
                <a:gd name="T47" fmla="*/ 2147483646 h 49"/>
                <a:gd name="T48" fmla="*/ 2147483646 w 52"/>
                <a:gd name="T49" fmla="*/ 2147483646 h 49"/>
                <a:gd name="T50" fmla="*/ 2147483646 w 52"/>
                <a:gd name="T51" fmla="*/ 2147483646 h 49"/>
                <a:gd name="T52" fmla="*/ 2147483646 w 52"/>
                <a:gd name="T53" fmla="*/ 2147483646 h 49"/>
                <a:gd name="T54" fmla="*/ 2147483646 w 52"/>
                <a:gd name="T55" fmla="*/ 2147483646 h 49"/>
                <a:gd name="T56" fmla="*/ 2147483646 w 52"/>
                <a:gd name="T57" fmla="*/ 2147483646 h 49"/>
                <a:gd name="T58" fmla="*/ 2147483646 w 52"/>
                <a:gd name="T59" fmla="*/ 2147483646 h 49"/>
                <a:gd name="T60" fmla="*/ 2147483646 w 52"/>
                <a:gd name="T61" fmla="*/ 2147483646 h 49"/>
                <a:gd name="T62" fmla="*/ 2147483646 w 52"/>
                <a:gd name="T63" fmla="*/ 2147483646 h 49"/>
                <a:gd name="T64" fmla="*/ 2147483646 w 52"/>
                <a:gd name="T65" fmla="*/ 2147483646 h 49"/>
                <a:gd name="T66" fmla="*/ 2147483646 w 52"/>
                <a:gd name="T67" fmla="*/ 2147483646 h 49"/>
                <a:gd name="T68" fmla="*/ 2147483646 w 52"/>
                <a:gd name="T69" fmla="*/ 2147483646 h 49"/>
                <a:gd name="T70" fmla="*/ 2147483646 w 52"/>
                <a:gd name="T71" fmla="*/ 2147483646 h 49"/>
                <a:gd name="T72" fmla="*/ 2147483646 w 52"/>
                <a:gd name="T73" fmla="*/ 2147483646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23" name="Freeform 122"/>
            <p:cNvSpPr>
              <a:spLocks/>
            </p:cNvSpPr>
            <p:nvPr/>
          </p:nvSpPr>
          <p:spPr bwMode="auto">
            <a:xfrm>
              <a:off x="5526088" y="4370388"/>
              <a:ext cx="234950" cy="317500"/>
            </a:xfrm>
            <a:custGeom>
              <a:avLst/>
              <a:gdLst>
                <a:gd name="T0" fmla="*/ 2147483646 w 180"/>
                <a:gd name="T1" fmla="*/ 2147483646 h 246"/>
                <a:gd name="T2" fmla="*/ 2147483646 w 180"/>
                <a:gd name="T3" fmla="*/ 2147483646 h 246"/>
                <a:gd name="T4" fmla="*/ 2147483646 w 180"/>
                <a:gd name="T5" fmla="*/ 2147483646 h 246"/>
                <a:gd name="T6" fmla="*/ 2147483646 w 180"/>
                <a:gd name="T7" fmla="*/ 2147483646 h 246"/>
                <a:gd name="T8" fmla="*/ 2147483646 w 180"/>
                <a:gd name="T9" fmla="*/ 2147483646 h 246"/>
                <a:gd name="T10" fmla="*/ 2147483646 w 180"/>
                <a:gd name="T11" fmla="*/ 2147483646 h 246"/>
                <a:gd name="T12" fmla="*/ 2147483646 w 180"/>
                <a:gd name="T13" fmla="*/ 2147483646 h 246"/>
                <a:gd name="T14" fmla="*/ 2147483646 w 180"/>
                <a:gd name="T15" fmla="*/ 2147483646 h 246"/>
                <a:gd name="T16" fmla="*/ 2147483646 w 180"/>
                <a:gd name="T17" fmla="*/ 2147483646 h 246"/>
                <a:gd name="T18" fmla="*/ 2147483646 w 180"/>
                <a:gd name="T19" fmla="*/ 2147483646 h 246"/>
                <a:gd name="T20" fmla="*/ 2147483646 w 180"/>
                <a:gd name="T21" fmla="*/ 2147483646 h 246"/>
                <a:gd name="T22" fmla="*/ 2147483646 w 180"/>
                <a:gd name="T23" fmla="*/ 2147483646 h 246"/>
                <a:gd name="T24" fmla="*/ 2147483646 w 180"/>
                <a:gd name="T25" fmla="*/ 2147483646 h 246"/>
                <a:gd name="T26" fmla="*/ 0 w 180"/>
                <a:gd name="T27" fmla="*/ 2147483646 h 246"/>
                <a:gd name="T28" fmla="*/ 0 w 180"/>
                <a:gd name="T29" fmla="*/ 2147483646 h 246"/>
                <a:gd name="T30" fmla="*/ 2147483646 w 180"/>
                <a:gd name="T31" fmla="*/ 2147483646 h 246"/>
                <a:gd name="T32" fmla="*/ 2147483646 w 180"/>
                <a:gd name="T33" fmla="*/ 2147483646 h 246"/>
                <a:gd name="T34" fmla="*/ 2147483646 w 180"/>
                <a:gd name="T35" fmla="*/ 2147483646 h 246"/>
                <a:gd name="T36" fmla="*/ 2147483646 w 180"/>
                <a:gd name="T37" fmla="*/ 2147483646 h 246"/>
                <a:gd name="T38" fmla="*/ 2147483646 w 180"/>
                <a:gd name="T39" fmla="*/ 2147483646 h 246"/>
                <a:gd name="T40" fmla="*/ 2147483646 w 180"/>
                <a:gd name="T41" fmla="*/ 0 h 246"/>
                <a:gd name="T42" fmla="*/ 2147483646 w 180"/>
                <a:gd name="T43" fmla="*/ 2147483646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24" name="Freeform 123"/>
            <p:cNvSpPr>
              <a:spLocks/>
            </p:cNvSpPr>
            <p:nvPr/>
          </p:nvSpPr>
          <p:spPr bwMode="auto">
            <a:xfrm>
              <a:off x="4849813" y="4346575"/>
              <a:ext cx="31750" cy="123825"/>
            </a:xfrm>
            <a:custGeom>
              <a:avLst/>
              <a:gdLst>
                <a:gd name="T0" fmla="*/ 2147483646 w 24"/>
                <a:gd name="T1" fmla="*/ 0 h 96"/>
                <a:gd name="T2" fmla="*/ 2147483646 w 24"/>
                <a:gd name="T3" fmla="*/ 0 h 96"/>
                <a:gd name="T4" fmla="*/ 2147483646 w 24"/>
                <a:gd name="T5" fmla="*/ 2147483646 h 96"/>
                <a:gd name="T6" fmla="*/ 0 w 24"/>
                <a:gd name="T7" fmla="*/ 2147483646 h 96"/>
                <a:gd name="T8" fmla="*/ 0 w 24"/>
                <a:gd name="T9" fmla="*/ 2147483646 h 96"/>
                <a:gd name="T10" fmla="*/ 2147483646 w 24"/>
                <a:gd name="T11" fmla="*/ 2147483646 h 96"/>
                <a:gd name="T12" fmla="*/ 2147483646 w 24"/>
                <a:gd name="T13" fmla="*/ 2147483646 h 96"/>
                <a:gd name="T14" fmla="*/ 2147483646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25" name="Freeform 124"/>
            <p:cNvSpPr>
              <a:spLocks/>
            </p:cNvSpPr>
            <p:nvPr/>
          </p:nvSpPr>
          <p:spPr bwMode="auto">
            <a:xfrm>
              <a:off x="4849813" y="4346575"/>
              <a:ext cx="31750" cy="123825"/>
            </a:xfrm>
            <a:custGeom>
              <a:avLst/>
              <a:gdLst>
                <a:gd name="T0" fmla="*/ 2147483646 w 24"/>
                <a:gd name="T1" fmla="*/ 0 h 96"/>
                <a:gd name="T2" fmla="*/ 2147483646 w 24"/>
                <a:gd name="T3" fmla="*/ 0 h 96"/>
                <a:gd name="T4" fmla="*/ 2147483646 w 24"/>
                <a:gd name="T5" fmla="*/ 2147483646 h 96"/>
                <a:gd name="T6" fmla="*/ 0 w 24"/>
                <a:gd name="T7" fmla="*/ 2147483646 h 96"/>
                <a:gd name="T8" fmla="*/ 0 w 24"/>
                <a:gd name="T9" fmla="*/ 2147483646 h 96"/>
                <a:gd name="T10" fmla="*/ 2147483646 w 24"/>
                <a:gd name="T11" fmla="*/ 2147483646 h 96"/>
                <a:gd name="T12" fmla="*/ 2147483646 w 24"/>
                <a:gd name="T13" fmla="*/ 2147483646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26" name="Freeform 125"/>
            <p:cNvSpPr>
              <a:spLocks/>
            </p:cNvSpPr>
            <p:nvPr/>
          </p:nvSpPr>
          <p:spPr bwMode="auto">
            <a:xfrm>
              <a:off x="4833938" y="4065588"/>
              <a:ext cx="258762" cy="404812"/>
            </a:xfrm>
            <a:custGeom>
              <a:avLst/>
              <a:gdLst>
                <a:gd name="T0" fmla="*/ 2147483646 w 198"/>
                <a:gd name="T1" fmla="*/ 2147483646 h 313"/>
                <a:gd name="T2" fmla="*/ 2147483646 w 198"/>
                <a:gd name="T3" fmla="*/ 2147483646 h 313"/>
                <a:gd name="T4" fmla="*/ 2147483646 w 198"/>
                <a:gd name="T5" fmla="*/ 2147483646 h 313"/>
                <a:gd name="T6" fmla="*/ 2147483646 w 198"/>
                <a:gd name="T7" fmla="*/ 2147483646 h 313"/>
                <a:gd name="T8" fmla="*/ 2147483646 w 198"/>
                <a:gd name="T9" fmla="*/ 2147483646 h 313"/>
                <a:gd name="T10" fmla="*/ 2147483646 w 198"/>
                <a:gd name="T11" fmla="*/ 2147483646 h 313"/>
                <a:gd name="T12" fmla="*/ 2147483646 w 198"/>
                <a:gd name="T13" fmla="*/ 2147483646 h 313"/>
                <a:gd name="T14" fmla="*/ 2147483646 w 198"/>
                <a:gd name="T15" fmla="*/ 2147483646 h 313"/>
                <a:gd name="T16" fmla="*/ 2147483646 w 198"/>
                <a:gd name="T17" fmla="*/ 2147483646 h 313"/>
                <a:gd name="T18" fmla="*/ 2147483646 w 198"/>
                <a:gd name="T19" fmla="*/ 2147483646 h 313"/>
                <a:gd name="T20" fmla="*/ 2147483646 w 198"/>
                <a:gd name="T21" fmla="*/ 2147483646 h 313"/>
                <a:gd name="T22" fmla="*/ 2147483646 w 198"/>
                <a:gd name="T23" fmla="*/ 2147483646 h 313"/>
                <a:gd name="T24" fmla="*/ 2147483646 w 198"/>
                <a:gd name="T25" fmla="*/ 0 h 313"/>
                <a:gd name="T26" fmla="*/ 2147483646 w 198"/>
                <a:gd name="T27" fmla="*/ 2147483646 h 313"/>
                <a:gd name="T28" fmla="*/ 2147483646 w 198"/>
                <a:gd name="T29" fmla="*/ 2147483646 h 313"/>
                <a:gd name="T30" fmla="*/ 2147483646 w 198"/>
                <a:gd name="T31" fmla="*/ 2147483646 h 313"/>
                <a:gd name="T32" fmla="*/ 2147483646 w 198"/>
                <a:gd name="T33" fmla="*/ 2147483646 h 313"/>
                <a:gd name="T34" fmla="*/ 2147483646 w 198"/>
                <a:gd name="T35" fmla="*/ 2147483646 h 313"/>
                <a:gd name="T36" fmla="*/ 2147483646 w 198"/>
                <a:gd name="T37" fmla="*/ 2147483646 h 313"/>
                <a:gd name="T38" fmla="*/ 2147483646 w 198"/>
                <a:gd name="T39" fmla="*/ 2147483646 h 313"/>
                <a:gd name="T40" fmla="*/ 2147483646 w 198"/>
                <a:gd name="T41" fmla="*/ 2147483646 h 313"/>
                <a:gd name="T42" fmla="*/ 0 w 198"/>
                <a:gd name="T43" fmla="*/ 2147483646 h 313"/>
                <a:gd name="T44" fmla="*/ 2147483646 w 198"/>
                <a:gd name="T45" fmla="*/ 2147483646 h 313"/>
                <a:gd name="T46" fmla="*/ 2147483646 w 198"/>
                <a:gd name="T47" fmla="*/ 2147483646 h 313"/>
                <a:gd name="T48" fmla="*/ 2147483646 w 198"/>
                <a:gd name="T49" fmla="*/ 2147483646 h 313"/>
                <a:gd name="T50" fmla="*/ 2147483646 w 198"/>
                <a:gd name="T51" fmla="*/ 2147483646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27" name="Freeform 126"/>
            <p:cNvSpPr>
              <a:spLocks/>
            </p:cNvSpPr>
            <p:nvPr/>
          </p:nvSpPr>
          <p:spPr bwMode="auto">
            <a:xfrm>
              <a:off x="4833938" y="4065588"/>
              <a:ext cx="258762" cy="404812"/>
            </a:xfrm>
            <a:custGeom>
              <a:avLst/>
              <a:gdLst>
                <a:gd name="T0" fmla="*/ 2147483646 w 198"/>
                <a:gd name="T1" fmla="*/ 2147483646 h 313"/>
                <a:gd name="T2" fmla="*/ 2147483646 w 198"/>
                <a:gd name="T3" fmla="*/ 2147483646 h 313"/>
                <a:gd name="T4" fmla="*/ 2147483646 w 198"/>
                <a:gd name="T5" fmla="*/ 2147483646 h 313"/>
                <a:gd name="T6" fmla="*/ 2147483646 w 198"/>
                <a:gd name="T7" fmla="*/ 2147483646 h 313"/>
                <a:gd name="T8" fmla="*/ 2147483646 w 198"/>
                <a:gd name="T9" fmla="*/ 2147483646 h 313"/>
                <a:gd name="T10" fmla="*/ 2147483646 w 198"/>
                <a:gd name="T11" fmla="*/ 2147483646 h 313"/>
                <a:gd name="T12" fmla="*/ 2147483646 w 198"/>
                <a:gd name="T13" fmla="*/ 2147483646 h 313"/>
                <a:gd name="T14" fmla="*/ 2147483646 w 198"/>
                <a:gd name="T15" fmla="*/ 2147483646 h 313"/>
                <a:gd name="T16" fmla="*/ 2147483646 w 198"/>
                <a:gd name="T17" fmla="*/ 2147483646 h 313"/>
                <a:gd name="T18" fmla="*/ 2147483646 w 198"/>
                <a:gd name="T19" fmla="*/ 2147483646 h 313"/>
                <a:gd name="T20" fmla="*/ 2147483646 w 198"/>
                <a:gd name="T21" fmla="*/ 2147483646 h 313"/>
                <a:gd name="T22" fmla="*/ 2147483646 w 198"/>
                <a:gd name="T23" fmla="*/ 2147483646 h 313"/>
                <a:gd name="T24" fmla="*/ 2147483646 w 198"/>
                <a:gd name="T25" fmla="*/ 0 h 313"/>
                <a:gd name="T26" fmla="*/ 2147483646 w 198"/>
                <a:gd name="T27" fmla="*/ 2147483646 h 313"/>
                <a:gd name="T28" fmla="*/ 2147483646 w 198"/>
                <a:gd name="T29" fmla="*/ 2147483646 h 313"/>
                <a:gd name="T30" fmla="*/ 2147483646 w 198"/>
                <a:gd name="T31" fmla="*/ 2147483646 h 313"/>
                <a:gd name="T32" fmla="*/ 2147483646 w 198"/>
                <a:gd name="T33" fmla="*/ 2147483646 h 313"/>
                <a:gd name="T34" fmla="*/ 2147483646 w 198"/>
                <a:gd name="T35" fmla="*/ 2147483646 h 313"/>
                <a:gd name="T36" fmla="*/ 2147483646 w 198"/>
                <a:gd name="T37" fmla="*/ 2147483646 h 313"/>
                <a:gd name="T38" fmla="*/ 2147483646 w 198"/>
                <a:gd name="T39" fmla="*/ 2147483646 h 313"/>
                <a:gd name="T40" fmla="*/ 2147483646 w 198"/>
                <a:gd name="T41" fmla="*/ 2147483646 h 313"/>
                <a:gd name="T42" fmla="*/ 0 w 198"/>
                <a:gd name="T43" fmla="*/ 2147483646 h 313"/>
                <a:gd name="T44" fmla="*/ 2147483646 w 198"/>
                <a:gd name="T45" fmla="*/ 2147483646 h 313"/>
                <a:gd name="T46" fmla="*/ 2147483646 w 198"/>
                <a:gd name="T47" fmla="*/ 2147483646 h 313"/>
                <a:gd name="T48" fmla="*/ 2147483646 w 198"/>
                <a:gd name="T49" fmla="*/ 2147483646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28" name="Freeform 127"/>
            <p:cNvSpPr>
              <a:spLocks/>
            </p:cNvSpPr>
            <p:nvPr/>
          </p:nvSpPr>
          <p:spPr bwMode="auto">
            <a:xfrm>
              <a:off x="4913313" y="5211763"/>
              <a:ext cx="398462" cy="354012"/>
            </a:xfrm>
            <a:custGeom>
              <a:avLst/>
              <a:gdLst>
                <a:gd name="T0" fmla="*/ 2147483646 w 51"/>
                <a:gd name="T1" fmla="*/ 2147483646 h 45"/>
                <a:gd name="T2" fmla="*/ 2147483646 w 51"/>
                <a:gd name="T3" fmla="*/ 2147483646 h 45"/>
                <a:gd name="T4" fmla="*/ 2147483646 w 51"/>
                <a:gd name="T5" fmla="*/ 2147483646 h 45"/>
                <a:gd name="T6" fmla="*/ 2147483646 w 51"/>
                <a:gd name="T7" fmla="*/ 2147483646 h 45"/>
                <a:gd name="T8" fmla="*/ 2147483646 w 51"/>
                <a:gd name="T9" fmla="*/ 0 h 45"/>
                <a:gd name="T10" fmla="*/ 2147483646 w 51"/>
                <a:gd name="T11" fmla="*/ 2147483646 h 45"/>
                <a:gd name="T12" fmla="*/ 2147483646 w 51"/>
                <a:gd name="T13" fmla="*/ 2147483646 h 45"/>
                <a:gd name="T14" fmla="*/ 2147483646 w 51"/>
                <a:gd name="T15" fmla="*/ 2147483646 h 45"/>
                <a:gd name="T16" fmla="*/ 2147483646 w 51"/>
                <a:gd name="T17" fmla="*/ 2147483646 h 45"/>
                <a:gd name="T18" fmla="*/ 2147483646 w 51"/>
                <a:gd name="T19" fmla="*/ 2147483646 h 45"/>
                <a:gd name="T20" fmla="*/ 2147483646 w 51"/>
                <a:gd name="T21" fmla="*/ 2147483646 h 45"/>
                <a:gd name="T22" fmla="*/ 2147483646 w 51"/>
                <a:gd name="T23" fmla="*/ 2147483646 h 45"/>
                <a:gd name="T24" fmla="*/ 2147483646 w 51"/>
                <a:gd name="T25" fmla="*/ 2147483646 h 45"/>
                <a:gd name="T26" fmla="*/ 2147483646 w 51"/>
                <a:gd name="T27" fmla="*/ 2147483646 h 45"/>
                <a:gd name="T28" fmla="*/ 2147483646 w 51"/>
                <a:gd name="T29" fmla="*/ 2147483646 h 45"/>
                <a:gd name="T30" fmla="*/ 2147483646 w 51"/>
                <a:gd name="T31" fmla="*/ 2147483646 h 45"/>
                <a:gd name="T32" fmla="*/ 2147483646 w 51"/>
                <a:gd name="T33" fmla="*/ 2147483646 h 45"/>
                <a:gd name="T34" fmla="*/ 0 w 51"/>
                <a:gd name="T35" fmla="*/ 2147483646 h 45"/>
                <a:gd name="T36" fmla="*/ 2147483646 w 51"/>
                <a:gd name="T37" fmla="*/ 2147483646 h 45"/>
                <a:gd name="T38" fmla="*/ 2147483646 w 51"/>
                <a:gd name="T39" fmla="*/ 2147483646 h 45"/>
                <a:gd name="T40" fmla="*/ 2147483646 w 51"/>
                <a:gd name="T41" fmla="*/ 2147483646 h 45"/>
                <a:gd name="T42" fmla="*/ 2147483646 w 51"/>
                <a:gd name="T43" fmla="*/ 2147483646 h 45"/>
                <a:gd name="T44" fmla="*/ 2147483646 w 51"/>
                <a:gd name="T45" fmla="*/ 2147483646 h 45"/>
                <a:gd name="T46" fmla="*/ 2147483646 w 51"/>
                <a:gd name="T47" fmla="*/ 2147483646 h 45"/>
                <a:gd name="T48" fmla="*/ 2147483646 w 51"/>
                <a:gd name="T49" fmla="*/ 2147483646 h 45"/>
                <a:gd name="T50" fmla="*/ 2147483646 w 51"/>
                <a:gd name="T51" fmla="*/ 2147483646 h 45"/>
                <a:gd name="T52" fmla="*/ 2147483646 w 51"/>
                <a:gd name="T53" fmla="*/ 2147483646 h 45"/>
                <a:gd name="T54" fmla="*/ 2147483646 w 51"/>
                <a:gd name="T55" fmla="*/ 2147483646 h 45"/>
                <a:gd name="T56" fmla="*/ 2147483646 w 51"/>
                <a:gd name="T57" fmla="*/ 2147483646 h 45"/>
                <a:gd name="T58" fmla="*/ 2147483646 w 51"/>
                <a:gd name="T59" fmla="*/ 2147483646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29" name="Freeform 128"/>
            <p:cNvSpPr>
              <a:spLocks/>
            </p:cNvSpPr>
            <p:nvPr/>
          </p:nvSpPr>
          <p:spPr bwMode="auto">
            <a:xfrm>
              <a:off x="4999038" y="5095875"/>
              <a:ext cx="236537" cy="234950"/>
            </a:xfrm>
            <a:custGeom>
              <a:avLst/>
              <a:gdLst>
                <a:gd name="T0" fmla="*/ 2147483646 w 180"/>
                <a:gd name="T1" fmla="*/ 2147483646 h 180"/>
                <a:gd name="T2" fmla="*/ 2147483646 w 180"/>
                <a:gd name="T3" fmla="*/ 2147483646 h 180"/>
                <a:gd name="T4" fmla="*/ 2147483646 w 180"/>
                <a:gd name="T5" fmla="*/ 2147483646 h 180"/>
                <a:gd name="T6" fmla="*/ 2147483646 w 180"/>
                <a:gd name="T7" fmla="*/ 2147483646 h 180"/>
                <a:gd name="T8" fmla="*/ 2147483646 w 180"/>
                <a:gd name="T9" fmla="*/ 2147483646 h 180"/>
                <a:gd name="T10" fmla="*/ 2147483646 w 180"/>
                <a:gd name="T11" fmla="*/ 2147483646 h 180"/>
                <a:gd name="T12" fmla="*/ 2147483646 w 180"/>
                <a:gd name="T13" fmla="*/ 2147483646 h 180"/>
                <a:gd name="T14" fmla="*/ 2147483646 w 180"/>
                <a:gd name="T15" fmla="*/ 0 h 180"/>
                <a:gd name="T16" fmla="*/ 2147483646 w 180"/>
                <a:gd name="T17" fmla="*/ 2147483646 h 180"/>
                <a:gd name="T18" fmla="*/ 2147483646 w 180"/>
                <a:gd name="T19" fmla="*/ 2147483646 h 180"/>
                <a:gd name="T20" fmla="*/ 2147483646 w 180"/>
                <a:gd name="T21" fmla="*/ 2147483646 h 180"/>
                <a:gd name="T22" fmla="*/ 0 w 180"/>
                <a:gd name="T23" fmla="*/ 2147483646 h 180"/>
                <a:gd name="T24" fmla="*/ 0 w 180"/>
                <a:gd name="T25" fmla="*/ 2147483646 h 180"/>
                <a:gd name="T26" fmla="*/ 2147483646 w 180"/>
                <a:gd name="T27" fmla="*/ 2147483646 h 180"/>
                <a:gd name="T28" fmla="*/ 2147483646 w 180"/>
                <a:gd name="T29" fmla="*/ 2147483646 h 180"/>
                <a:gd name="T30" fmla="*/ 2147483646 w 180"/>
                <a:gd name="T31" fmla="*/ 2147483646 h 180"/>
                <a:gd name="T32" fmla="*/ 2147483646 w 180"/>
                <a:gd name="T33" fmla="*/ 2147483646 h 180"/>
                <a:gd name="T34" fmla="*/ 2147483646 w 180"/>
                <a:gd name="T35" fmla="*/ 2147483646 h 180"/>
                <a:gd name="T36" fmla="*/ 2147483646 w 180"/>
                <a:gd name="T37" fmla="*/ 2147483646 h 180"/>
                <a:gd name="T38" fmla="*/ 2147483646 w 180"/>
                <a:gd name="T39" fmla="*/ 2147483646 h 180"/>
                <a:gd name="T40" fmla="*/ 2147483646 w 180"/>
                <a:gd name="T41" fmla="*/ 2147483646 h 180"/>
                <a:gd name="T42" fmla="*/ 2147483646 w 180"/>
                <a:gd name="T43" fmla="*/ 2147483646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30" name="Freeform 129"/>
            <p:cNvSpPr>
              <a:spLocks/>
            </p:cNvSpPr>
            <p:nvPr/>
          </p:nvSpPr>
          <p:spPr bwMode="auto">
            <a:xfrm>
              <a:off x="5241925" y="4914900"/>
              <a:ext cx="268288" cy="422275"/>
            </a:xfrm>
            <a:custGeom>
              <a:avLst/>
              <a:gdLst>
                <a:gd name="T0" fmla="*/ 2147483646 w 34"/>
                <a:gd name="T1" fmla="*/ 2147483646 h 54"/>
                <a:gd name="T2" fmla="*/ 2147483646 w 34"/>
                <a:gd name="T3" fmla="*/ 2147483646 h 54"/>
                <a:gd name="T4" fmla="*/ 2147483646 w 34"/>
                <a:gd name="T5" fmla="*/ 2147483646 h 54"/>
                <a:gd name="T6" fmla="*/ 2147483646 w 34"/>
                <a:gd name="T7" fmla="*/ 2147483646 h 54"/>
                <a:gd name="T8" fmla="*/ 2147483646 w 34"/>
                <a:gd name="T9" fmla="*/ 2147483646 h 54"/>
                <a:gd name="T10" fmla="*/ 2147483646 w 34"/>
                <a:gd name="T11" fmla="*/ 2147483646 h 54"/>
                <a:gd name="T12" fmla="*/ 2147483646 w 34"/>
                <a:gd name="T13" fmla="*/ 2147483646 h 54"/>
                <a:gd name="T14" fmla="*/ 2147483646 w 34"/>
                <a:gd name="T15" fmla="*/ 2147483646 h 54"/>
                <a:gd name="T16" fmla="*/ 2147483646 w 34"/>
                <a:gd name="T17" fmla="*/ 2147483646 h 54"/>
                <a:gd name="T18" fmla="*/ 2147483646 w 34"/>
                <a:gd name="T19" fmla="*/ 2147483646 h 54"/>
                <a:gd name="T20" fmla="*/ 2147483646 w 34"/>
                <a:gd name="T21" fmla="*/ 2147483646 h 54"/>
                <a:gd name="T22" fmla="*/ 2147483646 w 34"/>
                <a:gd name="T23" fmla="*/ 2147483646 h 54"/>
                <a:gd name="T24" fmla="*/ 0 w 34"/>
                <a:gd name="T25" fmla="*/ 2147483646 h 54"/>
                <a:gd name="T26" fmla="*/ 0 w 34"/>
                <a:gd name="T27" fmla="*/ 2147483646 h 54"/>
                <a:gd name="T28" fmla="*/ 2147483646 w 34"/>
                <a:gd name="T29" fmla="*/ 2147483646 h 54"/>
                <a:gd name="T30" fmla="*/ 2147483646 w 34"/>
                <a:gd name="T31" fmla="*/ 2147483646 h 54"/>
                <a:gd name="T32" fmla="*/ 2147483646 w 34"/>
                <a:gd name="T33" fmla="*/ 2147483646 h 54"/>
                <a:gd name="T34" fmla="*/ 2147483646 w 34"/>
                <a:gd name="T35" fmla="*/ 2147483646 h 54"/>
                <a:gd name="T36" fmla="*/ 2147483646 w 34"/>
                <a:gd name="T37" fmla="*/ 2147483646 h 54"/>
                <a:gd name="T38" fmla="*/ 2147483646 w 34"/>
                <a:gd name="T39" fmla="*/ 2147483646 h 54"/>
                <a:gd name="T40" fmla="*/ 2147483646 w 34"/>
                <a:gd name="T41" fmla="*/ 2147483646 h 54"/>
                <a:gd name="T42" fmla="*/ 2147483646 w 34"/>
                <a:gd name="T43" fmla="*/ 2147483646 h 54"/>
                <a:gd name="T44" fmla="*/ 2147483646 w 34"/>
                <a:gd name="T45" fmla="*/ 2147483646 h 54"/>
                <a:gd name="T46" fmla="*/ 2147483646 w 34"/>
                <a:gd name="T47" fmla="*/ 2147483646 h 54"/>
                <a:gd name="T48" fmla="*/ 2147483646 w 34"/>
                <a:gd name="T49" fmla="*/ 2147483646 h 54"/>
                <a:gd name="T50" fmla="*/ 2147483646 w 34"/>
                <a:gd name="T51" fmla="*/ 2147483646 h 54"/>
                <a:gd name="T52" fmla="*/ 2147483646 w 34"/>
                <a:gd name="T53" fmla="*/ 2147483646 h 54"/>
                <a:gd name="T54" fmla="*/ 2147483646 w 34"/>
                <a:gd name="T55" fmla="*/ 2147483646 h 54"/>
                <a:gd name="T56" fmla="*/ 2147483646 w 34"/>
                <a:gd name="T57" fmla="*/ 2147483646 h 54"/>
                <a:gd name="T58" fmla="*/ 2147483646 w 34"/>
                <a:gd name="T59" fmla="*/ 2147483646 h 54"/>
                <a:gd name="T60" fmla="*/ 2147483646 w 34"/>
                <a:gd name="T61" fmla="*/ 2147483646 h 54"/>
                <a:gd name="T62" fmla="*/ 2147483646 w 34"/>
                <a:gd name="T63" fmla="*/ 2147483646 h 54"/>
                <a:gd name="T64" fmla="*/ 2147483646 w 34"/>
                <a:gd name="T65" fmla="*/ 2147483646 h 54"/>
                <a:gd name="T66" fmla="*/ 2147483646 w 34"/>
                <a:gd name="T67" fmla="*/ 2147483646 h 54"/>
                <a:gd name="T68" fmla="*/ 2147483646 w 34"/>
                <a:gd name="T69" fmla="*/ 0 h 54"/>
                <a:gd name="T70" fmla="*/ 2147483646 w 34"/>
                <a:gd name="T71" fmla="*/ 0 h 54"/>
                <a:gd name="T72" fmla="*/ 2147483646 w 34"/>
                <a:gd name="T73" fmla="*/ 2147483646 h 54"/>
                <a:gd name="T74" fmla="*/ 2147483646 w 34"/>
                <a:gd name="T75" fmla="*/ 2147483646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31" name="Freeform 130"/>
            <p:cNvSpPr>
              <a:spLocks/>
            </p:cNvSpPr>
            <p:nvPr/>
          </p:nvSpPr>
          <p:spPr bwMode="auto">
            <a:xfrm>
              <a:off x="5241925" y="4673600"/>
              <a:ext cx="260350" cy="265113"/>
            </a:xfrm>
            <a:custGeom>
              <a:avLst/>
              <a:gdLst>
                <a:gd name="T0" fmla="*/ 2147483646 w 33"/>
                <a:gd name="T1" fmla="*/ 2147483646 h 34"/>
                <a:gd name="T2" fmla="*/ 2147483646 w 33"/>
                <a:gd name="T3" fmla="*/ 2147483646 h 34"/>
                <a:gd name="T4" fmla="*/ 2147483646 w 33"/>
                <a:gd name="T5" fmla="*/ 2147483646 h 34"/>
                <a:gd name="T6" fmla="*/ 2147483646 w 33"/>
                <a:gd name="T7" fmla="*/ 2147483646 h 34"/>
                <a:gd name="T8" fmla="*/ 2147483646 w 33"/>
                <a:gd name="T9" fmla="*/ 0 h 34"/>
                <a:gd name="T10" fmla="*/ 2147483646 w 33"/>
                <a:gd name="T11" fmla="*/ 2147483646 h 34"/>
                <a:gd name="T12" fmla="*/ 2147483646 w 33"/>
                <a:gd name="T13" fmla="*/ 2147483646 h 34"/>
                <a:gd name="T14" fmla="*/ 2147483646 w 33"/>
                <a:gd name="T15" fmla="*/ 2147483646 h 34"/>
                <a:gd name="T16" fmla="*/ 2147483646 w 33"/>
                <a:gd name="T17" fmla="*/ 2147483646 h 34"/>
                <a:gd name="T18" fmla="*/ 2147483646 w 33"/>
                <a:gd name="T19" fmla="*/ 2147483646 h 34"/>
                <a:gd name="T20" fmla="*/ 2147483646 w 33"/>
                <a:gd name="T21" fmla="*/ 2147483646 h 34"/>
                <a:gd name="T22" fmla="*/ 0 w 33"/>
                <a:gd name="T23" fmla="*/ 2147483646 h 34"/>
                <a:gd name="T24" fmla="*/ 2147483646 w 33"/>
                <a:gd name="T25" fmla="*/ 2147483646 h 34"/>
                <a:gd name="T26" fmla="*/ 2147483646 w 33"/>
                <a:gd name="T27" fmla="*/ 2147483646 h 34"/>
                <a:gd name="T28" fmla="*/ 2147483646 w 33"/>
                <a:gd name="T29" fmla="*/ 2147483646 h 34"/>
                <a:gd name="T30" fmla="*/ 2147483646 w 33"/>
                <a:gd name="T31" fmla="*/ 2147483646 h 34"/>
                <a:gd name="T32" fmla="*/ 2147483646 w 33"/>
                <a:gd name="T33" fmla="*/ 2147483646 h 34"/>
                <a:gd name="T34" fmla="*/ 2147483646 w 33"/>
                <a:gd name="T35" fmla="*/ 2147483646 h 34"/>
                <a:gd name="T36" fmla="*/ 2147483646 w 33"/>
                <a:gd name="T37" fmla="*/ 2147483646 h 34"/>
                <a:gd name="T38" fmla="*/ 2147483646 w 33"/>
                <a:gd name="T39" fmla="*/ 2147483646 h 34"/>
                <a:gd name="T40" fmla="*/ 2147483646 w 33"/>
                <a:gd name="T41" fmla="*/ 2147483646 h 34"/>
                <a:gd name="T42" fmla="*/ 2147483646 w 33"/>
                <a:gd name="T43" fmla="*/ 2147483646 h 34"/>
                <a:gd name="T44" fmla="*/ 2147483646 w 33"/>
                <a:gd name="T45" fmla="*/ 2147483646 h 34"/>
                <a:gd name="T46" fmla="*/ 2147483646 w 33"/>
                <a:gd name="T47" fmla="*/ 2147483646 h 34"/>
                <a:gd name="T48" fmla="*/ 2147483646 w 33"/>
                <a:gd name="T49" fmla="*/ 2147483646 h 34"/>
                <a:gd name="T50" fmla="*/ 2147483646 w 33"/>
                <a:gd name="T51" fmla="*/ 2147483646 h 34"/>
                <a:gd name="T52" fmla="*/ 2147483646 w 33"/>
                <a:gd name="T53" fmla="*/ 2147483646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32" name="Freeform 131"/>
            <p:cNvSpPr>
              <a:spLocks/>
            </p:cNvSpPr>
            <p:nvPr/>
          </p:nvSpPr>
          <p:spPr bwMode="auto">
            <a:xfrm>
              <a:off x="4802188" y="4797425"/>
              <a:ext cx="298450" cy="298450"/>
            </a:xfrm>
            <a:custGeom>
              <a:avLst/>
              <a:gdLst>
                <a:gd name="T0" fmla="*/ 2147483646 w 38"/>
                <a:gd name="T1" fmla="*/ 2147483646 h 38"/>
                <a:gd name="T2" fmla="*/ 2147483646 w 38"/>
                <a:gd name="T3" fmla="*/ 2147483646 h 38"/>
                <a:gd name="T4" fmla="*/ 2147483646 w 38"/>
                <a:gd name="T5" fmla="*/ 2147483646 h 38"/>
                <a:gd name="T6" fmla="*/ 2147483646 w 38"/>
                <a:gd name="T7" fmla="*/ 2147483646 h 38"/>
                <a:gd name="T8" fmla="*/ 2147483646 w 38"/>
                <a:gd name="T9" fmla="*/ 2147483646 h 38"/>
                <a:gd name="T10" fmla="*/ 2147483646 w 38"/>
                <a:gd name="T11" fmla="*/ 2147483646 h 38"/>
                <a:gd name="T12" fmla="*/ 2147483646 w 38"/>
                <a:gd name="T13" fmla="*/ 2147483646 h 38"/>
                <a:gd name="T14" fmla="*/ 2147483646 w 38"/>
                <a:gd name="T15" fmla="*/ 2147483646 h 38"/>
                <a:gd name="T16" fmla="*/ 2147483646 w 38"/>
                <a:gd name="T17" fmla="*/ 2147483646 h 38"/>
                <a:gd name="T18" fmla="*/ 2147483646 w 38"/>
                <a:gd name="T19" fmla="*/ 2147483646 h 38"/>
                <a:gd name="T20" fmla="*/ 2147483646 w 38"/>
                <a:gd name="T21" fmla="*/ 2147483646 h 38"/>
                <a:gd name="T22" fmla="*/ 2147483646 w 38"/>
                <a:gd name="T23" fmla="*/ 2147483646 h 38"/>
                <a:gd name="T24" fmla="*/ 2147483646 w 38"/>
                <a:gd name="T25" fmla="*/ 2147483646 h 38"/>
                <a:gd name="T26" fmla="*/ 2147483646 w 38"/>
                <a:gd name="T27" fmla="*/ 2147483646 h 38"/>
                <a:gd name="T28" fmla="*/ 2147483646 w 38"/>
                <a:gd name="T29" fmla="*/ 2147483646 h 38"/>
                <a:gd name="T30" fmla="*/ 2147483646 w 38"/>
                <a:gd name="T31" fmla="*/ 2147483646 h 38"/>
                <a:gd name="T32" fmla="*/ 2147483646 w 38"/>
                <a:gd name="T33" fmla="*/ 0 h 38"/>
                <a:gd name="T34" fmla="*/ 2147483646 w 38"/>
                <a:gd name="T35" fmla="*/ 0 h 38"/>
                <a:gd name="T36" fmla="*/ 2147483646 w 38"/>
                <a:gd name="T37" fmla="*/ 2147483646 h 38"/>
                <a:gd name="T38" fmla="*/ 2147483646 w 38"/>
                <a:gd name="T39" fmla="*/ 2147483646 h 38"/>
                <a:gd name="T40" fmla="*/ 2147483646 w 38"/>
                <a:gd name="T41" fmla="*/ 2147483646 h 38"/>
                <a:gd name="T42" fmla="*/ 0 w 38"/>
                <a:gd name="T43" fmla="*/ 2147483646 h 38"/>
                <a:gd name="T44" fmla="*/ 0 w 38"/>
                <a:gd name="T45" fmla="*/ 2147483646 h 38"/>
                <a:gd name="T46" fmla="*/ 2147483646 w 38"/>
                <a:gd name="T47" fmla="*/ 2147483646 h 38"/>
                <a:gd name="T48" fmla="*/ 2147483646 w 38"/>
                <a:gd name="T49" fmla="*/ 2147483646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33" name="Freeform 132"/>
            <p:cNvSpPr>
              <a:spLocks/>
            </p:cNvSpPr>
            <p:nvPr/>
          </p:nvSpPr>
          <p:spPr bwMode="auto">
            <a:xfrm>
              <a:off x="4802188" y="4516438"/>
              <a:ext cx="463550" cy="460375"/>
            </a:xfrm>
            <a:custGeom>
              <a:avLst/>
              <a:gdLst>
                <a:gd name="T0" fmla="*/ 2147483646 w 59"/>
                <a:gd name="T1" fmla="*/ 2147483646 h 59"/>
                <a:gd name="T2" fmla="*/ 2147483646 w 59"/>
                <a:gd name="T3" fmla="*/ 2147483646 h 59"/>
                <a:gd name="T4" fmla="*/ 2147483646 w 59"/>
                <a:gd name="T5" fmla="*/ 2147483646 h 59"/>
                <a:gd name="T6" fmla="*/ 2147483646 w 59"/>
                <a:gd name="T7" fmla="*/ 2147483646 h 59"/>
                <a:gd name="T8" fmla="*/ 2147483646 w 59"/>
                <a:gd name="T9" fmla="*/ 2147483646 h 59"/>
                <a:gd name="T10" fmla="*/ 2147483646 w 59"/>
                <a:gd name="T11" fmla="*/ 2147483646 h 59"/>
                <a:gd name="T12" fmla="*/ 0 w 59"/>
                <a:gd name="T13" fmla="*/ 2147483646 h 59"/>
                <a:gd name="T14" fmla="*/ 2147483646 w 59"/>
                <a:gd name="T15" fmla="*/ 2147483646 h 59"/>
                <a:gd name="T16" fmla="*/ 2147483646 w 59"/>
                <a:gd name="T17" fmla="*/ 2147483646 h 59"/>
                <a:gd name="T18" fmla="*/ 2147483646 w 59"/>
                <a:gd name="T19" fmla="*/ 2147483646 h 59"/>
                <a:gd name="T20" fmla="*/ 2147483646 w 59"/>
                <a:gd name="T21" fmla="*/ 2147483646 h 59"/>
                <a:gd name="T22" fmla="*/ 2147483646 w 59"/>
                <a:gd name="T23" fmla="*/ 2147483646 h 59"/>
                <a:gd name="T24" fmla="*/ 2147483646 w 59"/>
                <a:gd name="T25" fmla="*/ 2147483646 h 59"/>
                <a:gd name="T26" fmla="*/ 2147483646 w 59"/>
                <a:gd name="T27" fmla="*/ 2147483646 h 59"/>
                <a:gd name="T28" fmla="*/ 2147483646 w 59"/>
                <a:gd name="T29" fmla="*/ 2147483646 h 59"/>
                <a:gd name="T30" fmla="*/ 2147483646 w 59"/>
                <a:gd name="T31" fmla="*/ 2147483646 h 59"/>
                <a:gd name="T32" fmla="*/ 2147483646 w 59"/>
                <a:gd name="T33" fmla="*/ 2147483646 h 59"/>
                <a:gd name="T34" fmla="*/ 2147483646 w 59"/>
                <a:gd name="T35" fmla="*/ 2147483646 h 59"/>
                <a:gd name="T36" fmla="*/ 2147483646 w 59"/>
                <a:gd name="T37" fmla="*/ 2147483646 h 59"/>
                <a:gd name="T38" fmla="*/ 2147483646 w 59"/>
                <a:gd name="T39" fmla="*/ 2147483646 h 59"/>
                <a:gd name="T40" fmla="*/ 2147483646 w 59"/>
                <a:gd name="T41" fmla="*/ 2147483646 h 59"/>
                <a:gd name="T42" fmla="*/ 2147483646 w 59"/>
                <a:gd name="T43" fmla="*/ 2147483646 h 59"/>
                <a:gd name="T44" fmla="*/ 2147483646 w 59"/>
                <a:gd name="T45" fmla="*/ 2147483646 h 59"/>
                <a:gd name="T46" fmla="*/ 2147483646 w 59"/>
                <a:gd name="T47" fmla="*/ 2147483646 h 59"/>
                <a:gd name="T48" fmla="*/ 2147483646 w 59"/>
                <a:gd name="T49" fmla="*/ 2147483646 h 59"/>
                <a:gd name="T50" fmla="*/ 2147483646 w 59"/>
                <a:gd name="T51" fmla="*/ 2147483646 h 59"/>
                <a:gd name="T52" fmla="*/ 2147483646 w 59"/>
                <a:gd name="T53" fmla="*/ 2147483646 h 59"/>
                <a:gd name="T54" fmla="*/ 2147483646 w 59"/>
                <a:gd name="T55" fmla="*/ 2147483646 h 59"/>
                <a:gd name="T56" fmla="*/ 2147483646 w 59"/>
                <a:gd name="T57" fmla="*/ 2147483646 h 59"/>
                <a:gd name="T58" fmla="*/ 2147483646 w 59"/>
                <a:gd name="T59" fmla="*/ 2147483646 h 59"/>
                <a:gd name="T60" fmla="*/ 2147483646 w 59"/>
                <a:gd name="T61" fmla="*/ 2147483646 h 59"/>
                <a:gd name="T62" fmla="*/ 2147483646 w 59"/>
                <a:gd name="T63" fmla="*/ 2147483646 h 59"/>
                <a:gd name="T64" fmla="*/ 2147483646 w 59"/>
                <a:gd name="T65" fmla="*/ 2147483646 h 59"/>
                <a:gd name="T66" fmla="*/ 2147483646 w 59"/>
                <a:gd name="T67" fmla="*/ 2147483646 h 59"/>
                <a:gd name="T68" fmla="*/ 2147483646 w 59"/>
                <a:gd name="T69" fmla="*/ 0 h 59"/>
                <a:gd name="T70" fmla="*/ 2147483646 w 59"/>
                <a:gd name="T71" fmla="*/ 2147483646 h 59"/>
                <a:gd name="T72" fmla="*/ 2147483646 w 59"/>
                <a:gd name="T73" fmla="*/ 2147483646 h 59"/>
                <a:gd name="T74" fmla="*/ 2147483646 w 59"/>
                <a:gd name="T75" fmla="*/ 2147483646 h 59"/>
                <a:gd name="T76" fmla="*/ 2147483646 w 59"/>
                <a:gd name="T77" fmla="*/ 2147483646 h 59"/>
                <a:gd name="T78" fmla="*/ 2147483646 w 59"/>
                <a:gd name="T79" fmla="*/ 2147483646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34" name="Freeform 133"/>
            <p:cNvSpPr>
              <a:spLocks/>
            </p:cNvSpPr>
            <p:nvPr/>
          </p:nvSpPr>
          <p:spPr bwMode="auto">
            <a:xfrm>
              <a:off x="5319713" y="4203700"/>
              <a:ext cx="369887" cy="354013"/>
            </a:xfrm>
            <a:custGeom>
              <a:avLst/>
              <a:gdLst>
                <a:gd name="T0" fmla="*/ 2147483646 w 47"/>
                <a:gd name="T1" fmla="*/ 2147483646 h 45"/>
                <a:gd name="T2" fmla="*/ 2147483646 w 47"/>
                <a:gd name="T3" fmla="*/ 2147483646 h 45"/>
                <a:gd name="T4" fmla="*/ 2147483646 w 47"/>
                <a:gd name="T5" fmla="*/ 2147483646 h 45"/>
                <a:gd name="T6" fmla="*/ 2147483646 w 47"/>
                <a:gd name="T7" fmla="*/ 2147483646 h 45"/>
                <a:gd name="T8" fmla="*/ 2147483646 w 47"/>
                <a:gd name="T9" fmla="*/ 2147483646 h 45"/>
                <a:gd name="T10" fmla="*/ 2147483646 w 47"/>
                <a:gd name="T11" fmla="*/ 2147483646 h 45"/>
                <a:gd name="T12" fmla="*/ 2147483646 w 47"/>
                <a:gd name="T13" fmla="*/ 2147483646 h 45"/>
                <a:gd name="T14" fmla="*/ 2147483646 w 47"/>
                <a:gd name="T15" fmla="*/ 2147483646 h 45"/>
                <a:gd name="T16" fmla="*/ 2147483646 w 47"/>
                <a:gd name="T17" fmla="*/ 2147483646 h 45"/>
                <a:gd name="T18" fmla="*/ 2147483646 w 47"/>
                <a:gd name="T19" fmla="*/ 2147483646 h 45"/>
                <a:gd name="T20" fmla="*/ 2147483646 w 47"/>
                <a:gd name="T21" fmla="*/ 2147483646 h 45"/>
                <a:gd name="T22" fmla="*/ 2147483646 w 47"/>
                <a:gd name="T23" fmla="*/ 2147483646 h 45"/>
                <a:gd name="T24" fmla="*/ 2147483646 w 47"/>
                <a:gd name="T25" fmla="*/ 2147483646 h 45"/>
                <a:gd name="T26" fmla="*/ 2147483646 w 47"/>
                <a:gd name="T27" fmla="*/ 2147483646 h 45"/>
                <a:gd name="T28" fmla="*/ 2147483646 w 47"/>
                <a:gd name="T29" fmla="*/ 0 h 45"/>
                <a:gd name="T30" fmla="*/ 2147483646 w 47"/>
                <a:gd name="T31" fmla="*/ 0 h 45"/>
                <a:gd name="T32" fmla="*/ 2147483646 w 47"/>
                <a:gd name="T33" fmla="*/ 2147483646 h 45"/>
                <a:gd name="T34" fmla="*/ 2147483646 w 47"/>
                <a:gd name="T35" fmla="*/ 2147483646 h 45"/>
                <a:gd name="T36" fmla="*/ 2147483646 w 47"/>
                <a:gd name="T37" fmla="*/ 2147483646 h 45"/>
                <a:gd name="T38" fmla="*/ 2147483646 w 47"/>
                <a:gd name="T39" fmla="*/ 2147483646 h 45"/>
                <a:gd name="T40" fmla="*/ 2147483646 w 47"/>
                <a:gd name="T41" fmla="*/ 2147483646 h 45"/>
                <a:gd name="T42" fmla="*/ 2147483646 w 47"/>
                <a:gd name="T43" fmla="*/ 2147483646 h 45"/>
                <a:gd name="T44" fmla="*/ 2147483646 w 47"/>
                <a:gd name="T45" fmla="*/ 2147483646 h 45"/>
                <a:gd name="T46" fmla="*/ 0 w 47"/>
                <a:gd name="T47" fmla="*/ 2147483646 h 45"/>
                <a:gd name="T48" fmla="*/ 2147483646 w 47"/>
                <a:gd name="T49" fmla="*/ 2147483646 h 45"/>
                <a:gd name="T50" fmla="*/ 2147483646 w 47"/>
                <a:gd name="T51" fmla="*/ 2147483646 h 45"/>
                <a:gd name="T52" fmla="*/ 2147483646 w 47"/>
                <a:gd name="T53" fmla="*/ 2147483646 h 45"/>
                <a:gd name="T54" fmla="*/ 2147483646 w 47"/>
                <a:gd name="T55" fmla="*/ 2147483646 h 45"/>
                <a:gd name="T56" fmla="*/ 2147483646 w 47"/>
                <a:gd name="T57" fmla="*/ 2147483646 h 45"/>
                <a:gd name="T58" fmla="*/ 2147483646 w 47"/>
                <a:gd name="T59" fmla="*/ 2147483646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35" name="Freeform 134"/>
            <p:cNvSpPr>
              <a:spLocks/>
            </p:cNvSpPr>
            <p:nvPr/>
          </p:nvSpPr>
          <p:spPr bwMode="auto">
            <a:xfrm>
              <a:off x="5343525" y="4532313"/>
              <a:ext cx="204788" cy="234950"/>
            </a:xfrm>
            <a:custGeom>
              <a:avLst/>
              <a:gdLst>
                <a:gd name="T0" fmla="*/ 2147483646 w 26"/>
                <a:gd name="T1" fmla="*/ 2147483646 h 30"/>
                <a:gd name="T2" fmla="*/ 2147483646 w 26"/>
                <a:gd name="T3" fmla="*/ 2147483646 h 30"/>
                <a:gd name="T4" fmla="*/ 2147483646 w 26"/>
                <a:gd name="T5" fmla="*/ 2147483646 h 30"/>
                <a:gd name="T6" fmla="*/ 2147483646 w 26"/>
                <a:gd name="T7" fmla="*/ 2147483646 h 30"/>
                <a:gd name="T8" fmla="*/ 2147483646 w 26"/>
                <a:gd name="T9" fmla="*/ 2147483646 h 30"/>
                <a:gd name="T10" fmla="*/ 2147483646 w 26"/>
                <a:gd name="T11" fmla="*/ 2147483646 h 30"/>
                <a:gd name="T12" fmla="*/ 2147483646 w 26"/>
                <a:gd name="T13" fmla="*/ 2147483646 h 30"/>
                <a:gd name="T14" fmla="*/ 2147483646 w 26"/>
                <a:gd name="T15" fmla="*/ 0 h 30"/>
                <a:gd name="T16" fmla="*/ 2147483646 w 26"/>
                <a:gd name="T17" fmla="*/ 2147483646 h 30"/>
                <a:gd name="T18" fmla="*/ 2147483646 w 26"/>
                <a:gd name="T19" fmla="*/ 2147483646 h 30"/>
                <a:gd name="T20" fmla="*/ 0 w 26"/>
                <a:gd name="T21" fmla="*/ 2147483646 h 30"/>
                <a:gd name="T22" fmla="*/ 2147483646 w 26"/>
                <a:gd name="T23" fmla="*/ 2147483646 h 30"/>
                <a:gd name="T24" fmla="*/ 2147483646 w 26"/>
                <a:gd name="T25" fmla="*/ 2147483646 h 30"/>
                <a:gd name="T26" fmla="*/ 0 w 26"/>
                <a:gd name="T27" fmla="*/ 2147483646 h 30"/>
                <a:gd name="T28" fmla="*/ 2147483646 w 26"/>
                <a:gd name="T29" fmla="*/ 2147483646 h 30"/>
                <a:gd name="T30" fmla="*/ 2147483646 w 26"/>
                <a:gd name="T31" fmla="*/ 2147483646 h 30"/>
                <a:gd name="T32" fmla="*/ 2147483646 w 26"/>
                <a:gd name="T33" fmla="*/ 2147483646 h 30"/>
                <a:gd name="T34" fmla="*/ 2147483646 w 26"/>
                <a:gd name="T35" fmla="*/ 2147483646 h 30"/>
                <a:gd name="T36" fmla="*/ 2147483646 w 26"/>
                <a:gd name="T37" fmla="*/ 2147483646 h 30"/>
                <a:gd name="T38" fmla="*/ 2147483646 w 26"/>
                <a:gd name="T39" fmla="*/ 2147483646 h 30"/>
                <a:gd name="T40" fmla="*/ 2147483646 w 26"/>
                <a:gd name="T41" fmla="*/ 2147483646 h 30"/>
                <a:gd name="T42" fmla="*/ 2147483646 w 26"/>
                <a:gd name="T43" fmla="*/ 2147483646 h 30"/>
                <a:gd name="T44" fmla="*/ 2147483646 w 26"/>
                <a:gd name="T45" fmla="*/ 2147483646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36" name="Freeform 135"/>
            <p:cNvSpPr>
              <a:spLocks/>
            </p:cNvSpPr>
            <p:nvPr/>
          </p:nvSpPr>
          <p:spPr bwMode="auto">
            <a:xfrm>
              <a:off x="5122863" y="5040313"/>
              <a:ext cx="188912" cy="179387"/>
            </a:xfrm>
            <a:custGeom>
              <a:avLst/>
              <a:gdLst>
                <a:gd name="T0" fmla="*/ 2147483646 w 24"/>
                <a:gd name="T1" fmla="*/ 2147483646 h 23"/>
                <a:gd name="T2" fmla="*/ 2147483646 w 24"/>
                <a:gd name="T3" fmla="*/ 2147483646 h 23"/>
                <a:gd name="T4" fmla="*/ 2147483646 w 24"/>
                <a:gd name="T5" fmla="*/ 2147483646 h 23"/>
                <a:gd name="T6" fmla="*/ 0 w 24"/>
                <a:gd name="T7" fmla="*/ 2147483646 h 23"/>
                <a:gd name="T8" fmla="*/ 2147483646 w 24"/>
                <a:gd name="T9" fmla="*/ 2147483646 h 23"/>
                <a:gd name="T10" fmla="*/ 2147483646 w 24"/>
                <a:gd name="T11" fmla="*/ 2147483646 h 23"/>
                <a:gd name="T12" fmla="*/ 2147483646 w 24"/>
                <a:gd name="T13" fmla="*/ 2147483646 h 23"/>
                <a:gd name="T14" fmla="*/ 2147483646 w 24"/>
                <a:gd name="T15" fmla="*/ 2147483646 h 23"/>
                <a:gd name="T16" fmla="*/ 2147483646 w 24"/>
                <a:gd name="T17" fmla="*/ 2147483646 h 23"/>
                <a:gd name="T18" fmla="*/ 2147483646 w 24"/>
                <a:gd name="T19" fmla="*/ 2147483646 h 23"/>
                <a:gd name="T20" fmla="*/ 2147483646 w 24"/>
                <a:gd name="T21" fmla="*/ 2147483646 h 23"/>
                <a:gd name="T22" fmla="*/ 2147483646 w 24"/>
                <a:gd name="T23" fmla="*/ 2147483646 h 23"/>
                <a:gd name="T24" fmla="*/ 2147483646 w 24"/>
                <a:gd name="T25" fmla="*/ 2147483646 h 23"/>
                <a:gd name="T26" fmla="*/ 2147483646 w 24"/>
                <a:gd name="T27" fmla="*/ 2147483646 h 23"/>
                <a:gd name="T28" fmla="*/ 2147483646 w 24"/>
                <a:gd name="T29" fmla="*/ 2147483646 h 23"/>
                <a:gd name="T30" fmla="*/ 2147483646 w 24"/>
                <a:gd name="T31" fmla="*/ 0 h 23"/>
                <a:gd name="T32" fmla="*/ 2147483646 w 24"/>
                <a:gd name="T33" fmla="*/ 2147483646 h 23"/>
                <a:gd name="T34" fmla="*/ 2147483646 w 24"/>
                <a:gd name="T35" fmla="*/ 2147483646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37" name="Freeform 136"/>
            <p:cNvSpPr>
              <a:spLocks/>
            </p:cNvSpPr>
            <p:nvPr/>
          </p:nvSpPr>
          <p:spPr bwMode="auto">
            <a:xfrm>
              <a:off x="5053013" y="4557713"/>
              <a:ext cx="338137" cy="544512"/>
            </a:xfrm>
            <a:custGeom>
              <a:avLst/>
              <a:gdLst>
                <a:gd name="T0" fmla="*/ 2147483646 w 43"/>
                <a:gd name="T1" fmla="*/ 2147483646 h 70"/>
                <a:gd name="T2" fmla="*/ 2147483646 w 43"/>
                <a:gd name="T3" fmla="*/ 2147483646 h 70"/>
                <a:gd name="T4" fmla="*/ 2147483646 w 43"/>
                <a:gd name="T5" fmla="*/ 2147483646 h 70"/>
                <a:gd name="T6" fmla="*/ 2147483646 w 43"/>
                <a:gd name="T7" fmla="*/ 2147483646 h 70"/>
                <a:gd name="T8" fmla="*/ 2147483646 w 43"/>
                <a:gd name="T9" fmla="*/ 2147483646 h 70"/>
                <a:gd name="T10" fmla="*/ 2147483646 w 43"/>
                <a:gd name="T11" fmla="*/ 2147483646 h 70"/>
                <a:gd name="T12" fmla="*/ 2147483646 w 43"/>
                <a:gd name="T13" fmla="*/ 2147483646 h 70"/>
                <a:gd name="T14" fmla="*/ 2147483646 w 43"/>
                <a:gd name="T15" fmla="*/ 2147483646 h 70"/>
                <a:gd name="T16" fmla="*/ 2147483646 w 43"/>
                <a:gd name="T17" fmla="*/ 2147483646 h 70"/>
                <a:gd name="T18" fmla="*/ 2147483646 w 43"/>
                <a:gd name="T19" fmla="*/ 2147483646 h 70"/>
                <a:gd name="T20" fmla="*/ 2147483646 w 43"/>
                <a:gd name="T21" fmla="*/ 2147483646 h 70"/>
                <a:gd name="T22" fmla="*/ 2147483646 w 43"/>
                <a:gd name="T23" fmla="*/ 2147483646 h 70"/>
                <a:gd name="T24" fmla="*/ 2147483646 w 43"/>
                <a:gd name="T25" fmla="*/ 2147483646 h 70"/>
                <a:gd name="T26" fmla="*/ 2147483646 w 43"/>
                <a:gd name="T27" fmla="*/ 2147483646 h 70"/>
                <a:gd name="T28" fmla="*/ 2147483646 w 43"/>
                <a:gd name="T29" fmla="*/ 2147483646 h 70"/>
                <a:gd name="T30" fmla="*/ 0 w 43"/>
                <a:gd name="T31" fmla="*/ 2147483646 h 70"/>
                <a:gd name="T32" fmla="*/ 0 w 43"/>
                <a:gd name="T33" fmla="*/ 2147483646 h 70"/>
                <a:gd name="T34" fmla="*/ 2147483646 w 43"/>
                <a:gd name="T35" fmla="*/ 2147483646 h 70"/>
                <a:gd name="T36" fmla="*/ 2147483646 w 43"/>
                <a:gd name="T37" fmla="*/ 2147483646 h 70"/>
                <a:gd name="T38" fmla="*/ 2147483646 w 43"/>
                <a:gd name="T39" fmla="*/ 2147483646 h 70"/>
                <a:gd name="T40" fmla="*/ 2147483646 w 43"/>
                <a:gd name="T41" fmla="*/ 2147483646 h 70"/>
                <a:gd name="T42" fmla="*/ 2147483646 w 43"/>
                <a:gd name="T43" fmla="*/ 2147483646 h 70"/>
                <a:gd name="T44" fmla="*/ 2147483646 w 43"/>
                <a:gd name="T45" fmla="*/ 2147483646 h 70"/>
                <a:gd name="T46" fmla="*/ 2147483646 w 43"/>
                <a:gd name="T47" fmla="*/ 2147483646 h 70"/>
                <a:gd name="T48" fmla="*/ 2147483646 w 43"/>
                <a:gd name="T49" fmla="*/ 2147483646 h 70"/>
                <a:gd name="T50" fmla="*/ 2147483646 w 43"/>
                <a:gd name="T51" fmla="*/ 2147483646 h 70"/>
                <a:gd name="T52" fmla="*/ 2147483646 w 43"/>
                <a:gd name="T53" fmla="*/ 2147483646 h 70"/>
                <a:gd name="T54" fmla="*/ 2147483646 w 43"/>
                <a:gd name="T55" fmla="*/ 2147483646 h 70"/>
                <a:gd name="T56" fmla="*/ 2147483646 w 43"/>
                <a:gd name="T57" fmla="*/ 2147483646 h 70"/>
                <a:gd name="T58" fmla="*/ 2147483646 w 43"/>
                <a:gd name="T59" fmla="*/ 2147483646 h 70"/>
                <a:gd name="T60" fmla="*/ 2147483646 w 43"/>
                <a:gd name="T61" fmla="*/ 2147483646 h 70"/>
                <a:gd name="T62" fmla="*/ 2147483646 w 43"/>
                <a:gd name="T63" fmla="*/ 2147483646 h 70"/>
                <a:gd name="T64" fmla="*/ 2147483646 w 43"/>
                <a:gd name="T65" fmla="*/ 2147483646 h 70"/>
                <a:gd name="T66" fmla="*/ 2147483646 w 43"/>
                <a:gd name="T67" fmla="*/ 2147483646 h 70"/>
                <a:gd name="T68" fmla="*/ 2147483646 w 43"/>
                <a:gd name="T69" fmla="*/ 2147483646 h 70"/>
                <a:gd name="T70" fmla="*/ 2147483646 w 43"/>
                <a:gd name="T71" fmla="*/ 2147483646 h 70"/>
                <a:gd name="T72" fmla="*/ 2147483646 w 43"/>
                <a:gd name="T73" fmla="*/ 2147483646 h 70"/>
                <a:gd name="T74" fmla="*/ 2147483646 w 43"/>
                <a:gd name="T75" fmla="*/ 2147483646 h 70"/>
                <a:gd name="T76" fmla="*/ 2147483646 w 43"/>
                <a:gd name="T77" fmla="*/ 2147483646 h 70"/>
                <a:gd name="T78" fmla="*/ 2147483646 w 43"/>
                <a:gd name="T79" fmla="*/ 2147483646 h 70"/>
                <a:gd name="T80" fmla="*/ 2147483646 w 43"/>
                <a:gd name="T81" fmla="*/ 2147483646 h 70"/>
                <a:gd name="T82" fmla="*/ 2147483646 w 43"/>
                <a:gd name="T83" fmla="*/ 2147483646 h 70"/>
                <a:gd name="T84" fmla="*/ 2147483646 w 43"/>
                <a:gd name="T85" fmla="*/ 2147483646 h 70"/>
                <a:gd name="T86" fmla="*/ 2147483646 w 43"/>
                <a:gd name="T87" fmla="*/ 2147483646 h 70"/>
                <a:gd name="T88" fmla="*/ 2147483646 w 43"/>
                <a:gd name="T89" fmla="*/ 2147483646 h 70"/>
                <a:gd name="T90" fmla="*/ 2147483646 w 43"/>
                <a:gd name="T91" fmla="*/ 2147483646 h 70"/>
                <a:gd name="T92" fmla="*/ 2147483646 w 43"/>
                <a:gd name="T93" fmla="*/ 2147483646 h 70"/>
                <a:gd name="T94" fmla="*/ 2147483646 w 43"/>
                <a:gd name="T95" fmla="*/ 2147483646 h 70"/>
                <a:gd name="T96" fmla="*/ 2147483646 w 43"/>
                <a:gd name="T97" fmla="*/ 2147483646 h 70"/>
                <a:gd name="T98" fmla="*/ 2147483646 w 43"/>
                <a:gd name="T99" fmla="*/ 2147483646 h 70"/>
                <a:gd name="T100" fmla="*/ 2147483646 w 43"/>
                <a:gd name="T101" fmla="*/ 2147483646 h 70"/>
                <a:gd name="T102" fmla="*/ 2147483646 w 43"/>
                <a:gd name="T103" fmla="*/ 2147483646 h 70"/>
                <a:gd name="T104" fmla="*/ 2147483646 w 43"/>
                <a:gd name="T105" fmla="*/ 2147483646 h 70"/>
                <a:gd name="T106" fmla="*/ 2147483646 w 43"/>
                <a:gd name="T107" fmla="*/ 2147483646 h 70"/>
                <a:gd name="T108" fmla="*/ 2147483646 w 43"/>
                <a:gd name="T109" fmla="*/ 2147483646 h 70"/>
                <a:gd name="T110" fmla="*/ 2147483646 w 43"/>
                <a:gd name="T111" fmla="*/ 0 h 70"/>
                <a:gd name="T112" fmla="*/ 2147483646 w 43"/>
                <a:gd name="T113" fmla="*/ 0 h 70"/>
                <a:gd name="T114" fmla="*/ 2147483646 w 43"/>
                <a:gd name="T115" fmla="*/ 2147483646 h 70"/>
                <a:gd name="T116" fmla="*/ 2147483646 w 43"/>
                <a:gd name="T117" fmla="*/ 0 h 70"/>
                <a:gd name="T118" fmla="*/ 2147483646 w 43"/>
                <a:gd name="T119" fmla="*/ 2147483646 h 70"/>
                <a:gd name="T120" fmla="*/ 2147483646 w 43"/>
                <a:gd name="T121" fmla="*/ 2147483646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38" name="Freeform 137"/>
            <p:cNvSpPr>
              <a:spLocks/>
            </p:cNvSpPr>
            <p:nvPr/>
          </p:nvSpPr>
          <p:spPr bwMode="auto">
            <a:xfrm>
              <a:off x="4379913" y="4275138"/>
              <a:ext cx="187325" cy="141287"/>
            </a:xfrm>
            <a:custGeom>
              <a:avLst/>
              <a:gdLst>
                <a:gd name="T0" fmla="*/ 2147483646 w 144"/>
                <a:gd name="T1" fmla="*/ 2147483646 h 109"/>
                <a:gd name="T2" fmla="*/ 2147483646 w 144"/>
                <a:gd name="T3" fmla="*/ 2147483646 h 109"/>
                <a:gd name="T4" fmla="*/ 2147483646 w 144"/>
                <a:gd name="T5" fmla="*/ 2147483646 h 109"/>
                <a:gd name="T6" fmla="*/ 2147483646 w 144"/>
                <a:gd name="T7" fmla="*/ 2147483646 h 109"/>
                <a:gd name="T8" fmla="*/ 2147483646 w 144"/>
                <a:gd name="T9" fmla="*/ 2147483646 h 109"/>
                <a:gd name="T10" fmla="*/ 2147483646 w 144"/>
                <a:gd name="T11" fmla="*/ 2147483646 h 109"/>
                <a:gd name="T12" fmla="*/ 2147483646 w 144"/>
                <a:gd name="T13" fmla="*/ 0 h 109"/>
                <a:gd name="T14" fmla="*/ 2147483646 w 144"/>
                <a:gd name="T15" fmla="*/ 0 h 109"/>
                <a:gd name="T16" fmla="*/ 2147483646 w 144"/>
                <a:gd name="T17" fmla="*/ 2147483646 h 109"/>
                <a:gd name="T18" fmla="*/ 2147483646 w 144"/>
                <a:gd name="T19" fmla="*/ 2147483646 h 109"/>
                <a:gd name="T20" fmla="*/ 2147483646 w 144"/>
                <a:gd name="T21" fmla="*/ 2147483646 h 109"/>
                <a:gd name="T22" fmla="*/ 0 w 144"/>
                <a:gd name="T23" fmla="*/ 2147483646 h 109"/>
                <a:gd name="T24" fmla="*/ 0 w 144"/>
                <a:gd name="T25" fmla="*/ 2147483646 h 109"/>
                <a:gd name="T26" fmla="*/ 2147483646 w 144"/>
                <a:gd name="T27" fmla="*/ 2147483646 h 109"/>
                <a:gd name="T28" fmla="*/ 2147483646 w 144"/>
                <a:gd name="T29" fmla="*/ 2147483646 h 109"/>
                <a:gd name="T30" fmla="*/ 2147483646 w 144"/>
                <a:gd name="T31" fmla="*/ 2147483646 h 109"/>
                <a:gd name="T32" fmla="*/ 2147483646 w 144"/>
                <a:gd name="T33" fmla="*/ 2147483646 h 109"/>
                <a:gd name="T34" fmla="*/ 2147483646 w 144"/>
                <a:gd name="T35" fmla="*/ 2147483646 h 109"/>
                <a:gd name="T36" fmla="*/ 2147483646 w 144"/>
                <a:gd name="T37" fmla="*/ 2147483646 h 109"/>
                <a:gd name="T38" fmla="*/ 2147483646 w 144"/>
                <a:gd name="T39" fmla="*/ 2147483646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39" name="Freeform 138"/>
            <p:cNvSpPr>
              <a:spLocks/>
            </p:cNvSpPr>
            <p:nvPr/>
          </p:nvSpPr>
          <p:spPr bwMode="auto">
            <a:xfrm>
              <a:off x="4379913" y="4275138"/>
              <a:ext cx="187325" cy="141287"/>
            </a:xfrm>
            <a:custGeom>
              <a:avLst/>
              <a:gdLst>
                <a:gd name="T0" fmla="*/ 2147483646 w 144"/>
                <a:gd name="T1" fmla="*/ 2147483646 h 109"/>
                <a:gd name="T2" fmla="*/ 2147483646 w 144"/>
                <a:gd name="T3" fmla="*/ 2147483646 h 109"/>
                <a:gd name="T4" fmla="*/ 2147483646 w 144"/>
                <a:gd name="T5" fmla="*/ 2147483646 h 109"/>
                <a:gd name="T6" fmla="*/ 2147483646 w 144"/>
                <a:gd name="T7" fmla="*/ 2147483646 h 109"/>
                <a:gd name="T8" fmla="*/ 2147483646 w 144"/>
                <a:gd name="T9" fmla="*/ 2147483646 h 109"/>
                <a:gd name="T10" fmla="*/ 2147483646 w 144"/>
                <a:gd name="T11" fmla="*/ 2147483646 h 109"/>
                <a:gd name="T12" fmla="*/ 2147483646 w 144"/>
                <a:gd name="T13" fmla="*/ 0 h 109"/>
                <a:gd name="T14" fmla="*/ 2147483646 w 144"/>
                <a:gd name="T15" fmla="*/ 0 h 109"/>
                <a:gd name="T16" fmla="*/ 2147483646 w 144"/>
                <a:gd name="T17" fmla="*/ 2147483646 h 109"/>
                <a:gd name="T18" fmla="*/ 2147483646 w 144"/>
                <a:gd name="T19" fmla="*/ 2147483646 h 109"/>
                <a:gd name="T20" fmla="*/ 2147483646 w 144"/>
                <a:gd name="T21" fmla="*/ 2147483646 h 109"/>
                <a:gd name="T22" fmla="*/ 0 w 144"/>
                <a:gd name="T23" fmla="*/ 2147483646 h 109"/>
                <a:gd name="T24" fmla="*/ 0 w 144"/>
                <a:gd name="T25" fmla="*/ 2147483646 h 109"/>
                <a:gd name="T26" fmla="*/ 2147483646 w 144"/>
                <a:gd name="T27" fmla="*/ 2147483646 h 109"/>
                <a:gd name="T28" fmla="*/ 2147483646 w 144"/>
                <a:gd name="T29" fmla="*/ 2147483646 h 109"/>
                <a:gd name="T30" fmla="*/ 2147483646 w 144"/>
                <a:gd name="T31" fmla="*/ 2147483646 h 109"/>
                <a:gd name="T32" fmla="*/ 2147483646 w 144"/>
                <a:gd name="T33" fmla="*/ 2147483646 h 109"/>
                <a:gd name="T34" fmla="*/ 2147483646 w 144"/>
                <a:gd name="T35" fmla="*/ 2147483646 h 109"/>
                <a:gd name="T36" fmla="*/ 2147483646 w 144"/>
                <a:gd name="T37" fmla="*/ 2147483646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40" name="Freeform 139"/>
            <p:cNvSpPr>
              <a:spLocks/>
            </p:cNvSpPr>
            <p:nvPr/>
          </p:nvSpPr>
          <p:spPr bwMode="auto">
            <a:xfrm>
              <a:off x="4503738" y="4378325"/>
              <a:ext cx="23812" cy="6350"/>
            </a:xfrm>
            <a:custGeom>
              <a:avLst/>
              <a:gdLst>
                <a:gd name="T0" fmla="*/ 0 w 18"/>
                <a:gd name="T1" fmla="*/ 2147483646 h 6"/>
                <a:gd name="T2" fmla="*/ 2147483646 w 18"/>
                <a:gd name="T3" fmla="*/ 2147483646 h 6"/>
                <a:gd name="T4" fmla="*/ 2147483646 w 18"/>
                <a:gd name="T5" fmla="*/ 0 h 6"/>
                <a:gd name="T6" fmla="*/ 0 w 18"/>
                <a:gd name="T7" fmla="*/ 2147483646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41" name="Freeform 140"/>
            <p:cNvSpPr>
              <a:spLocks/>
            </p:cNvSpPr>
            <p:nvPr/>
          </p:nvSpPr>
          <p:spPr bwMode="auto">
            <a:xfrm>
              <a:off x="4503738" y="4378325"/>
              <a:ext cx="23812" cy="6350"/>
            </a:xfrm>
            <a:custGeom>
              <a:avLst/>
              <a:gdLst>
                <a:gd name="T0" fmla="*/ 0 w 18"/>
                <a:gd name="T1" fmla="*/ 2147483646 h 6"/>
                <a:gd name="T2" fmla="*/ 2147483646 w 18"/>
                <a:gd name="T3" fmla="*/ 2147483646 h 6"/>
                <a:gd name="T4" fmla="*/ 2147483646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42" name="Freeform 141"/>
            <p:cNvSpPr>
              <a:spLocks/>
            </p:cNvSpPr>
            <p:nvPr/>
          </p:nvSpPr>
          <p:spPr bwMode="auto">
            <a:xfrm>
              <a:off x="4425950" y="4384675"/>
              <a:ext cx="101600" cy="131763"/>
            </a:xfrm>
            <a:custGeom>
              <a:avLst/>
              <a:gdLst>
                <a:gd name="T0" fmla="*/ 2147483646 w 78"/>
                <a:gd name="T1" fmla="*/ 2147483646 h 102"/>
                <a:gd name="T2" fmla="*/ 2147483646 w 78"/>
                <a:gd name="T3" fmla="*/ 0 h 102"/>
                <a:gd name="T4" fmla="*/ 2147483646 w 78"/>
                <a:gd name="T5" fmla="*/ 0 h 102"/>
                <a:gd name="T6" fmla="*/ 2147483646 w 78"/>
                <a:gd name="T7" fmla="*/ 0 h 102"/>
                <a:gd name="T8" fmla="*/ 0 w 78"/>
                <a:gd name="T9" fmla="*/ 2147483646 h 102"/>
                <a:gd name="T10" fmla="*/ 2147483646 w 78"/>
                <a:gd name="T11" fmla="*/ 2147483646 h 102"/>
                <a:gd name="T12" fmla="*/ 0 w 78"/>
                <a:gd name="T13" fmla="*/ 2147483646 h 102"/>
                <a:gd name="T14" fmla="*/ 0 w 78"/>
                <a:gd name="T15" fmla="*/ 2147483646 h 102"/>
                <a:gd name="T16" fmla="*/ 2147483646 w 78"/>
                <a:gd name="T17" fmla="*/ 2147483646 h 102"/>
                <a:gd name="T18" fmla="*/ 2147483646 w 78"/>
                <a:gd name="T19" fmla="*/ 2147483646 h 102"/>
                <a:gd name="T20" fmla="*/ 2147483646 w 78"/>
                <a:gd name="T21" fmla="*/ 2147483646 h 102"/>
                <a:gd name="T22" fmla="*/ 2147483646 w 78"/>
                <a:gd name="T23" fmla="*/ 2147483646 h 102"/>
                <a:gd name="T24" fmla="*/ 2147483646 w 78"/>
                <a:gd name="T25" fmla="*/ 2147483646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43" name="Freeform 142"/>
            <p:cNvSpPr>
              <a:spLocks/>
            </p:cNvSpPr>
            <p:nvPr/>
          </p:nvSpPr>
          <p:spPr bwMode="auto">
            <a:xfrm>
              <a:off x="4576763" y="4283075"/>
              <a:ext cx="296862" cy="266700"/>
            </a:xfrm>
            <a:custGeom>
              <a:avLst/>
              <a:gdLst>
                <a:gd name="T0" fmla="*/ 2147483646 w 228"/>
                <a:gd name="T1" fmla="*/ 2147483646 h 205"/>
                <a:gd name="T2" fmla="*/ 2147483646 w 228"/>
                <a:gd name="T3" fmla="*/ 2147483646 h 205"/>
                <a:gd name="T4" fmla="*/ 2147483646 w 228"/>
                <a:gd name="T5" fmla="*/ 2147483646 h 205"/>
                <a:gd name="T6" fmla="*/ 2147483646 w 228"/>
                <a:gd name="T7" fmla="*/ 2147483646 h 205"/>
                <a:gd name="T8" fmla="*/ 2147483646 w 228"/>
                <a:gd name="T9" fmla="*/ 2147483646 h 205"/>
                <a:gd name="T10" fmla="*/ 2147483646 w 228"/>
                <a:gd name="T11" fmla="*/ 2147483646 h 205"/>
                <a:gd name="T12" fmla="*/ 2147483646 w 228"/>
                <a:gd name="T13" fmla="*/ 2147483646 h 205"/>
                <a:gd name="T14" fmla="*/ 2147483646 w 228"/>
                <a:gd name="T15" fmla="*/ 2147483646 h 205"/>
                <a:gd name="T16" fmla="*/ 2147483646 w 228"/>
                <a:gd name="T17" fmla="*/ 2147483646 h 205"/>
                <a:gd name="T18" fmla="*/ 2147483646 w 228"/>
                <a:gd name="T19" fmla="*/ 0 h 205"/>
                <a:gd name="T20" fmla="*/ 2147483646 w 228"/>
                <a:gd name="T21" fmla="*/ 2147483646 h 205"/>
                <a:gd name="T22" fmla="*/ 2147483646 w 228"/>
                <a:gd name="T23" fmla="*/ 2147483646 h 205"/>
                <a:gd name="T24" fmla="*/ 2147483646 w 228"/>
                <a:gd name="T25" fmla="*/ 2147483646 h 205"/>
                <a:gd name="T26" fmla="*/ 2147483646 w 228"/>
                <a:gd name="T27" fmla="*/ 2147483646 h 205"/>
                <a:gd name="T28" fmla="*/ 2147483646 w 228"/>
                <a:gd name="T29" fmla="*/ 2147483646 h 205"/>
                <a:gd name="T30" fmla="*/ 2147483646 w 228"/>
                <a:gd name="T31" fmla="*/ 2147483646 h 205"/>
                <a:gd name="T32" fmla="*/ 2147483646 w 228"/>
                <a:gd name="T33" fmla="*/ 2147483646 h 205"/>
                <a:gd name="T34" fmla="*/ 2147483646 w 228"/>
                <a:gd name="T35" fmla="*/ 2147483646 h 205"/>
                <a:gd name="T36" fmla="*/ 2147483646 w 228"/>
                <a:gd name="T37" fmla="*/ 2147483646 h 205"/>
                <a:gd name="T38" fmla="*/ 0 w 228"/>
                <a:gd name="T39" fmla="*/ 2147483646 h 205"/>
                <a:gd name="T40" fmla="*/ 0 w 228"/>
                <a:gd name="T41" fmla="*/ 2147483646 h 205"/>
                <a:gd name="T42" fmla="*/ 2147483646 w 228"/>
                <a:gd name="T43" fmla="*/ 2147483646 h 205"/>
                <a:gd name="T44" fmla="*/ 2147483646 w 228"/>
                <a:gd name="T45" fmla="*/ 2147483646 h 205"/>
                <a:gd name="T46" fmla="*/ 2147483646 w 228"/>
                <a:gd name="T47" fmla="*/ 2147483646 h 205"/>
                <a:gd name="T48" fmla="*/ 2147483646 w 228"/>
                <a:gd name="T49" fmla="*/ 2147483646 h 205"/>
                <a:gd name="T50" fmla="*/ 2147483646 w 228"/>
                <a:gd name="T51" fmla="*/ 2147483646 h 205"/>
                <a:gd name="T52" fmla="*/ 2147483646 w 228"/>
                <a:gd name="T53" fmla="*/ 2147483646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44" name="Freeform 143"/>
            <p:cNvSpPr>
              <a:spLocks/>
            </p:cNvSpPr>
            <p:nvPr/>
          </p:nvSpPr>
          <p:spPr bwMode="auto">
            <a:xfrm>
              <a:off x="4865688" y="4384675"/>
              <a:ext cx="320675" cy="187325"/>
            </a:xfrm>
            <a:custGeom>
              <a:avLst/>
              <a:gdLst>
                <a:gd name="T0" fmla="*/ 2147483646 w 246"/>
                <a:gd name="T1" fmla="*/ 2147483646 h 144"/>
                <a:gd name="T2" fmla="*/ 2147483646 w 246"/>
                <a:gd name="T3" fmla="*/ 2147483646 h 144"/>
                <a:gd name="T4" fmla="*/ 2147483646 w 246"/>
                <a:gd name="T5" fmla="*/ 2147483646 h 144"/>
                <a:gd name="T6" fmla="*/ 2147483646 w 246"/>
                <a:gd name="T7" fmla="*/ 2147483646 h 144"/>
                <a:gd name="T8" fmla="*/ 0 w 246"/>
                <a:gd name="T9" fmla="*/ 2147483646 h 144"/>
                <a:gd name="T10" fmla="*/ 2147483646 w 246"/>
                <a:gd name="T11" fmla="*/ 2147483646 h 144"/>
                <a:gd name="T12" fmla="*/ 2147483646 w 246"/>
                <a:gd name="T13" fmla="*/ 2147483646 h 144"/>
                <a:gd name="T14" fmla="*/ 2147483646 w 246"/>
                <a:gd name="T15" fmla="*/ 2147483646 h 144"/>
                <a:gd name="T16" fmla="*/ 2147483646 w 246"/>
                <a:gd name="T17" fmla="*/ 2147483646 h 144"/>
                <a:gd name="T18" fmla="*/ 2147483646 w 246"/>
                <a:gd name="T19" fmla="*/ 2147483646 h 144"/>
                <a:gd name="T20" fmla="*/ 2147483646 w 246"/>
                <a:gd name="T21" fmla="*/ 2147483646 h 144"/>
                <a:gd name="T22" fmla="*/ 2147483646 w 246"/>
                <a:gd name="T23" fmla="*/ 2147483646 h 144"/>
                <a:gd name="T24" fmla="*/ 2147483646 w 246"/>
                <a:gd name="T25" fmla="*/ 2147483646 h 144"/>
                <a:gd name="T26" fmla="*/ 2147483646 w 246"/>
                <a:gd name="T27" fmla="*/ 2147483646 h 144"/>
                <a:gd name="T28" fmla="*/ 2147483646 w 246"/>
                <a:gd name="T29" fmla="*/ 2147483646 h 144"/>
                <a:gd name="T30" fmla="*/ 2147483646 w 246"/>
                <a:gd name="T31" fmla="*/ 2147483646 h 144"/>
                <a:gd name="T32" fmla="*/ 2147483646 w 246"/>
                <a:gd name="T33" fmla="*/ 2147483646 h 144"/>
                <a:gd name="T34" fmla="*/ 2147483646 w 246"/>
                <a:gd name="T35" fmla="*/ 2147483646 h 144"/>
                <a:gd name="T36" fmla="*/ 2147483646 w 246"/>
                <a:gd name="T37" fmla="*/ 2147483646 h 144"/>
                <a:gd name="T38" fmla="*/ 2147483646 w 246"/>
                <a:gd name="T39" fmla="*/ 0 h 144"/>
                <a:gd name="T40" fmla="*/ 2147483646 w 246"/>
                <a:gd name="T41" fmla="*/ 2147483646 h 144"/>
                <a:gd name="T42" fmla="*/ 2147483646 w 246"/>
                <a:gd name="T43" fmla="*/ 2147483646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45" name="Freeform 144"/>
            <p:cNvSpPr>
              <a:spLocks/>
            </p:cNvSpPr>
            <p:nvPr/>
          </p:nvSpPr>
          <p:spPr bwMode="auto">
            <a:xfrm>
              <a:off x="4772025" y="4557713"/>
              <a:ext cx="195263" cy="233362"/>
            </a:xfrm>
            <a:custGeom>
              <a:avLst/>
              <a:gdLst>
                <a:gd name="T0" fmla="*/ 2147483646 w 150"/>
                <a:gd name="T1" fmla="*/ 2147483646 h 180"/>
                <a:gd name="T2" fmla="*/ 2147483646 w 150"/>
                <a:gd name="T3" fmla="*/ 2147483646 h 180"/>
                <a:gd name="T4" fmla="*/ 2147483646 w 150"/>
                <a:gd name="T5" fmla="*/ 2147483646 h 180"/>
                <a:gd name="T6" fmla="*/ 2147483646 w 150"/>
                <a:gd name="T7" fmla="*/ 2147483646 h 180"/>
                <a:gd name="T8" fmla="*/ 2147483646 w 150"/>
                <a:gd name="T9" fmla="*/ 2147483646 h 180"/>
                <a:gd name="T10" fmla="*/ 2147483646 w 150"/>
                <a:gd name="T11" fmla="*/ 0 h 180"/>
                <a:gd name="T12" fmla="*/ 2147483646 w 150"/>
                <a:gd name="T13" fmla="*/ 0 h 180"/>
                <a:gd name="T14" fmla="*/ 2147483646 w 150"/>
                <a:gd name="T15" fmla="*/ 2147483646 h 180"/>
                <a:gd name="T16" fmla="*/ 2147483646 w 150"/>
                <a:gd name="T17" fmla="*/ 2147483646 h 180"/>
                <a:gd name="T18" fmla="*/ 2147483646 w 150"/>
                <a:gd name="T19" fmla="*/ 2147483646 h 180"/>
                <a:gd name="T20" fmla="*/ 2147483646 w 150"/>
                <a:gd name="T21" fmla="*/ 2147483646 h 180"/>
                <a:gd name="T22" fmla="*/ 2147483646 w 150"/>
                <a:gd name="T23" fmla="*/ 2147483646 h 180"/>
                <a:gd name="T24" fmla="*/ 2147483646 w 150"/>
                <a:gd name="T25" fmla="*/ 2147483646 h 180"/>
                <a:gd name="T26" fmla="*/ 2147483646 w 150"/>
                <a:gd name="T27" fmla="*/ 2147483646 h 180"/>
                <a:gd name="T28" fmla="*/ 2147483646 w 150"/>
                <a:gd name="T29" fmla="*/ 2147483646 h 180"/>
                <a:gd name="T30" fmla="*/ 2147483646 w 150"/>
                <a:gd name="T31" fmla="*/ 2147483646 h 180"/>
                <a:gd name="T32" fmla="*/ 2147483646 w 150"/>
                <a:gd name="T33" fmla="*/ 2147483646 h 180"/>
                <a:gd name="T34" fmla="*/ 0 w 150"/>
                <a:gd name="T35" fmla="*/ 2147483646 h 180"/>
                <a:gd name="T36" fmla="*/ 2147483646 w 150"/>
                <a:gd name="T37" fmla="*/ 2147483646 h 180"/>
                <a:gd name="T38" fmla="*/ 2147483646 w 150"/>
                <a:gd name="T39" fmla="*/ 2147483646 h 180"/>
                <a:gd name="T40" fmla="*/ 2147483646 w 150"/>
                <a:gd name="T41" fmla="*/ 2147483646 h 180"/>
                <a:gd name="T42" fmla="*/ 2147483646 w 150"/>
                <a:gd name="T43" fmla="*/ 2147483646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46" name="Freeform 145"/>
            <p:cNvSpPr>
              <a:spLocks/>
            </p:cNvSpPr>
            <p:nvPr/>
          </p:nvSpPr>
          <p:spPr bwMode="auto">
            <a:xfrm>
              <a:off x="4732338" y="4605338"/>
              <a:ext cx="117475" cy="130175"/>
            </a:xfrm>
            <a:custGeom>
              <a:avLst/>
              <a:gdLst>
                <a:gd name="T0" fmla="*/ 2147483646 w 90"/>
                <a:gd name="T1" fmla="*/ 2147483646 h 102"/>
                <a:gd name="T2" fmla="*/ 2147483646 w 90"/>
                <a:gd name="T3" fmla="*/ 2147483646 h 102"/>
                <a:gd name="T4" fmla="*/ 2147483646 w 90"/>
                <a:gd name="T5" fmla="*/ 2147483646 h 102"/>
                <a:gd name="T6" fmla="*/ 2147483646 w 90"/>
                <a:gd name="T7" fmla="*/ 2147483646 h 102"/>
                <a:gd name="T8" fmla="*/ 2147483646 w 90"/>
                <a:gd name="T9" fmla="*/ 2147483646 h 102"/>
                <a:gd name="T10" fmla="*/ 2147483646 w 90"/>
                <a:gd name="T11" fmla="*/ 0 h 102"/>
                <a:gd name="T12" fmla="*/ 2147483646 w 90"/>
                <a:gd name="T13" fmla="*/ 0 h 102"/>
                <a:gd name="T14" fmla="*/ 0 w 90"/>
                <a:gd name="T15" fmla="*/ 0 h 102"/>
                <a:gd name="T16" fmla="*/ 0 w 90"/>
                <a:gd name="T17" fmla="*/ 2147483646 h 102"/>
                <a:gd name="T18" fmla="*/ 0 w 90"/>
                <a:gd name="T19" fmla="*/ 2147483646 h 102"/>
                <a:gd name="T20" fmla="*/ 2147483646 w 90"/>
                <a:gd name="T21" fmla="*/ 2147483646 h 102"/>
                <a:gd name="T22" fmla="*/ 2147483646 w 90"/>
                <a:gd name="T23" fmla="*/ 2147483646 h 102"/>
                <a:gd name="T24" fmla="*/ 2147483646 w 90"/>
                <a:gd name="T25" fmla="*/ 2147483646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47" name="Freeform 146"/>
            <p:cNvSpPr>
              <a:spLocks/>
            </p:cNvSpPr>
            <p:nvPr/>
          </p:nvSpPr>
          <p:spPr bwMode="auto">
            <a:xfrm>
              <a:off x="4700588" y="4346575"/>
              <a:ext cx="187325" cy="258763"/>
            </a:xfrm>
            <a:custGeom>
              <a:avLst/>
              <a:gdLst>
                <a:gd name="T0" fmla="*/ 2147483646 w 144"/>
                <a:gd name="T1" fmla="*/ 2147483646 h 198"/>
                <a:gd name="T2" fmla="*/ 2147483646 w 144"/>
                <a:gd name="T3" fmla="*/ 2147483646 h 198"/>
                <a:gd name="T4" fmla="*/ 2147483646 w 144"/>
                <a:gd name="T5" fmla="*/ 2147483646 h 198"/>
                <a:gd name="T6" fmla="*/ 2147483646 w 144"/>
                <a:gd name="T7" fmla="*/ 2147483646 h 198"/>
                <a:gd name="T8" fmla="*/ 2147483646 w 144"/>
                <a:gd name="T9" fmla="*/ 2147483646 h 198"/>
                <a:gd name="T10" fmla="*/ 2147483646 w 144"/>
                <a:gd name="T11" fmla="*/ 2147483646 h 198"/>
                <a:gd name="T12" fmla="*/ 2147483646 w 144"/>
                <a:gd name="T13" fmla="*/ 2147483646 h 198"/>
                <a:gd name="T14" fmla="*/ 2147483646 w 144"/>
                <a:gd name="T15" fmla="*/ 2147483646 h 198"/>
                <a:gd name="T16" fmla="*/ 2147483646 w 144"/>
                <a:gd name="T17" fmla="*/ 0 h 198"/>
                <a:gd name="T18" fmla="*/ 2147483646 w 144"/>
                <a:gd name="T19" fmla="*/ 0 h 198"/>
                <a:gd name="T20" fmla="*/ 2147483646 w 144"/>
                <a:gd name="T21" fmla="*/ 2147483646 h 198"/>
                <a:gd name="T22" fmla="*/ 2147483646 w 144"/>
                <a:gd name="T23" fmla="*/ 2147483646 h 198"/>
                <a:gd name="T24" fmla="*/ 2147483646 w 144"/>
                <a:gd name="T25" fmla="*/ 2147483646 h 198"/>
                <a:gd name="T26" fmla="*/ 2147483646 w 144"/>
                <a:gd name="T27" fmla="*/ 2147483646 h 198"/>
                <a:gd name="T28" fmla="*/ 2147483646 w 144"/>
                <a:gd name="T29" fmla="*/ 2147483646 h 198"/>
                <a:gd name="T30" fmla="*/ 2147483646 w 144"/>
                <a:gd name="T31" fmla="*/ 2147483646 h 198"/>
                <a:gd name="T32" fmla="*/ 0 w 144"/>
                <a:gd name="T33" fmla="*/ 2147483646 h 198"/>
                <a:gd name="T34" fmla="*/ 2147483646 w 144"/>
                <a:gd name="T35" fmla="*/ 2147483646 h 198"/>
                <a:gd name="T36" fmla="*/ 2147483646 w 144"/>
                <a:gd name="T37" fmla="*/ 2147483646 h 198"/>
                <a:gd name="T38" fmla="*/ 2147483646 w 144"/>
                <a:gd name="T39" fmla="*/ 2147483646 h 198"/>
                <a:gd name="T40" fmla="*/ 2147483646 w 144"/>
                <a:gd name="T41" fmla="*/ 2147483646 h 198"/>
                <a:gd name="T42" fmla="*/ 2147483646 w 144"/>
                <a:gd name="T43" fmla="*/ 2147483646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48" name="Freeform 147"/>
            <p:cNvSpPr>
              <a:spLocks/>
            </p:cNvSpPr>
            <p:nvPr/>
          </p:nvSpPr>
          <p:spPr bwMode="auto">
            <a:xfrm>
              <a:off x="4700588" y="4346575"/>
              <a:ext cx="187325" cy="258763"/>
            </a:xfrm>
            <a:custGeom>
              <a:avLst/>
              <a:gdLst>
                <a:gd name="T0" fmla="*/ 2147483646 w 144"/>
                <a:gd name="T1" fmla="*/ 2147483646 h 198"/>
                <a:gd name="T2" fmla="*/ 2147483646 w 144"/>
                <a:gd name="T3" fmla="*/ 2147483646 h 198"/>
                <a:gd name="T4" fmla="*/ 2147483646 w 144"/>
                <a:gd name="T5" fmla="*/ 2147483646 h 198"/>
                <a:gd name="T6" fmla="*/ 2147483646 w 144"/>
                <a:gd name="T7" fmla="*/ 2147483646 h 198"/>
                <a:gd name="T8" fmla="*/ 2147483646 w 144"/>
                <a:gd name="T9" fmla="*/ 2147483646 h 198"/>
                <a:gd name="T10" fmla="*/ 2147483646 w 144"/>
                <a:gd name="T11" fmla="*/ 2147483646 h 198"/>
                <a:gd name="T12" fmla="*/ 2147483646 w 144"/>
                <a:gd name="T13" fmla="*/ 2147483646 h 198"/>
                <a:gd name="T14" fmla="*/ 2147483646 w 144"/>
                <a:gd name="T15" fmla="*/ 2147483646 h 198"/>
                <a:gd name="T16" fmla="*/ 2147483646 w 144"/>
                <a:gd name="T17" fmla="*/ 0 h 198"/>
                <a:gd name="T18" fmla="*/ 2147483646 w 144"/>
                <a:gd name="T19" fmla="*/ 0 h 198"/>
                <a:gd name="T20" fmla="*/ 2147483646 w 144"/>
                <a:gd name="T21" fmla="*/ 2147483646 h 198"/>
                <a:gd name="T22" fmla="*/ 2147483646 w 144"/>
                <a:gd name="T23" fmla="*/ 2147483646 h 198"/>
                <a:gd name="T24" fmla="*/ 2147483646 w 144"/>
                <a:gd name="T25" fmla="*/ 2147483646 h 198"/>
                <a:gd name="T26" fmla="*/ 2147483646 w 144"/>
                <a:gd name="T27" fmla="*/ 2147483646 h 198"/>
                <a:gd name="T28" fmla="*/ 2147483646 w 144"/>
                <a:gd name="T29" fmla="*/ 2147483646 h 198"/>
                <a:gd name="T30" fmla="*/ 2147483646 w 144"/>
                <a:gd name="T31" fmla="*/ 2147483646 h 198"/>
                <a:gd name="T32" fmla="*/ 0 w 144"/>
                <a:gd name="T33" fmla="*/ 2147483646 h 198"/>
                <a:gd name="T34" fmla="*/ 2147483646 w 144"/>
                <a:gd name="T35" fmla="*/ 2147483646 h 198"/>
                <a:gd name="T36" fmla="*/ 2147483646 w 144"/>
                <a:gd name="T37" fmla="*/ 2147483646 h 198"/>
                <a:gd name="T38" fmla="*/ 2147483646 w 144"/>
                <a:gd name="T39" fmla="*/ 2147483646 h 198"/>
                <a:gd name="T40" fmla="*/ 2147483646 w 144"/>
                <a:gd name="T41" fmla="*/ 2147483646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49" name="Freeform 148"/>
            <p:cNvSpPr>
              <a:spLocks/>
            </p:cNvSpPr>
            <p:nvPr/>
          </p:nvSpPr>
          <p:spPr bwMode="auto">
            <a:xfrm>
              <a:off x="4527550" y="4337050"/>
              <a:ext cx="63500" cy="157163"/>
            </a:xfrm>
            <a:custGeom>
              <a:avLst/>
              <a:gdLst>
                <a:gd name="T0" fmla="*/ 2147483646 w 48"/>
                <a:gd name="T1" fmla="*/ 2147483646 h 120"/>
                <a:gd name="T2" fmla="*/ 2147483646 w 48"/>
                <a:gd name="T3" fmla="*/ 2147483646 h 120"/>
                <a:gd name="T4" fmla="*/ 2147483646 w 48"/>
                <a:gd name="T5" fmla="*/ 2147483646 h 120"/>
                <a:gd name="T6" fmla="*/ 2147483646 w 48"/>
                <a:gd name="T7" fmla="*/ 2147483646 h 120"/>
                <a:gd name="T8" fmla="*/ 2147483646 w 48"/>
                <a:gd name="T9" fmla="*/ 0 h 120"/>
                <a:gd name="T10" fmla="*/ 2147483646 w 48"/>
                <a:gd name="T11" fmla="*/ 2147483646 h 120"/>
                <a:gd name="T12" fmla="*/ 2147483646 w 48"/>
                <a:gd name="T13" fmla="*/ 2147483646 h 120"/>
                <a:gd name="T14" fmla="*/ 0 w 48"/>
                <a:gd name="T15" fmla="*/ 2147483646 h 120"/>
                <a:gd name="T16" fmla="*/ 0 w 48"/>
                <a:gd name="T17" fmla="*/ 2147483646 h 120"/>
                <a:gd name="T18" fmla="*/ 2147483646 w 48"/>
                <a:gd name="T19" fmla="*/ 2147483646 h 120"/>
                <a:gd name="T20" fmla="*/ 2147483646 w 48"/>
                <a:gd name="T21" fmla="*/ 2147483646 h 120"/>
                <a:gd name="T22" fmla="*/ 2147483646 w 48"/>
                <a:gd name="T23" fmla="*/ 2147483646 h 120"/>
                <a:gd name="T24" fmla="*/ 2147483646 w 48"/>
                <a:gd name="T25" fmla="*/ 2147483646 h 120"/>
                <a:gd name="T26" fmla="*/ 2147483646 w 48"/>
                <a:gd name="T27" fmla="*/ 2147483646 h 120"/>
                <a:gd name="T28" fmla="*/ 2147483646 w 48"/>
                <a:gd name="T29" fmla="*/ 2147483646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50" name="Freeform 149"/>
            <p:cNvSpPr>
              <a:spLocks/>
            </p:cNvSpPr>
            <p:nvPr/>
          </p:nvSpPr>
          <p:spPr bwMode="auto">
            <a:xfrm>
              <a:off x="4503738" y="4378325"/>
              <a:ext cx="55562" cy="123825"/>
            </a:xfrm>
            <a:custGeom>
              <a:avLst/>
              <a:gdLst>
                <a:gd name="T0" fmla="*/ 2147483646 w 42"/>
                <a:gd name="T1" fmla="*/ 2147483646 h 96"/>
                <a:gd name="T2" fmla="*/ 2147483646 w 42"/>
                <a:gd name="T3" fmla="*/ 0 h 96"/>
                <a:gd name="T4" fmla="*/ 2147483646 w 42"/>
                <a:gd name="T5" fmla="*/ 2147483646 h 96"/>
                <a:gd name="T6" fmla="*/ 0 w 42"/>
                <a:gd name="T7" fmla="*/ 2147483646 h 96"/>
                <a:gd name="T8" fmla="*/ 0 w 42"/>
                <a:gd name="T9" fmla="*/ 2147483646 h 96"/>
                <a:gd name="T10" fmla="*/ 0 w 42"/>
                <a:gd name="T11" fmla="*/ 2147483646 h 96"/>
                <a:gd name="T12" fmla="*/ 2147483646 w 42"/>
                <a:gd name="T13" fmla="*/ 2147483646 h 96"/>
                <a:gd name="T14" fmla="*/ 2147483646 w 42"/>
                <a:gd name="T15" fmla="*/ 2147483646 h 96"/>
                <a:gd name="T16" fmla="*/ 2147483646 w 42"/>
                <a:gd name="T17" fmla="*/ 2147483646 h 96"/>
                <a:gd name="T18" fmla="*/ 2147483646 w 42"/>
                <a:gd name="T19" fmla="*/ 2147483646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51" name="Freeform 150"/>
            <p:cNvSpPr>
              <a:spLocks/>
            </p:cNvSpPr>
            <p:nvPr/>
          </p:nvSpPr>
          <p:spPr bwMode="auto">
            <a:xfrm>
              <a:off x="4795838" y="5073650"/>
              <a:ext cx="320675" cy="325438"/>
            </a:xfrm>
            <a:custGeom>
              <a:avLst/>
              <a:gdLst>
                <a:gd name="T0" fmla="*/ 2147483646 w 246"/>
                <a:gd name="T1" fmla="*/ 2147483646 h 252"/>
                <a:gd name="T2" fmla="*/ 2147483646 w 246"/>
                <a:gd name="T3" fmla="*/ 2147483646 h 252"/>
                <a:gd name="T4" fmla="*/ 2147483646 w 246"/>
                <a:gd name="T5" fmla="*/ 2147483646 h 252"/>
                <a:gd name="T6" fmla="*/ 2147483646 w 246"/>
                <a:gd name="T7" fmla="*/ 2147483646 h 252"/>
                <a:gd name="T8" fmla="*/ 2147483646 w 246"/>
                <a:gd name="T9" fmla="*/ 2147483646 h 252"/>
                <a:gd name="T10" fmla="*/ 2147483646 w 246"/>
                <a:gd name="T11" fmla="*/ 2147483646 h 252"/>
                <a:gd name="T12" fmla="*/ 2147483646 w 246"/>
                <a:gd name="T13" fmla="*/ 2147483646 h 252"/>
                <a:gd name="T14" fmla="*/ 2147483646 w 246"/>
                <a:gd name="T15" fmla="*/ 2147483646 h 252"/>
                <a:gd name="T16" fmla="*/ 2147483646 w 246"/>
                <a:gd name="T17" fmla="*/ 2147483646 h 252"/>
                <a:gd name="T18" fmla="*/ 2147483646 w 246"/>
                <a:gd name="T19" fmla="*/ 2147483646 h 252"/>
                <a:gd name="T20" fmla="*/ 2147483646 w 246"/>
                <a:gd name="T21" fmla="*/ 2147483646 h 252"/>
                <a:gd name="T22" fmla="*/ 2147483646 w 246"/>
                <a:gd name="T23" fmla="*/ 2147483646 h 252"/>
                <a:gd name="T24" fmla="*/ 2147483646 w 246"/>
                <a:gd name="T25" fmla="*/ 2147483646 h 252"/>
                <a:gd name="T26" fmla="*/ 2147483646 w 246"/>
                <a:gd name="T27" fmla="*/ 2147483646 h 252"/>
                <a:gd name="T28" fmla="*/ 2147483646 w 246"/>
                <a:gd name="T29" fmla="*/ 2147483646 h 252"/>
                <a:gd name="T30" fmla="*/ 2147483646 w 246"/>
                <a:gd name="T31" fmla="*/ 2147483646 h 252"/>
                <a:gd name="T32" fmla="*/ 2147483646 w 246"/>
                <a:gd name="T33" fmla="*/ 2147483646 h 252"/>
                <a:gd name="T34" fmla="*/ 2147483646 w 246"/>
                <a:gd name="T35" fmla="*/ 2147483646 h 252"/>
                <a:gd name="T36" fmla="*/ 2147483646 w 246"/>
                <a:gd name="T37" fmla="*/ 2147483646 h 252"/>
                <a:gd name="T38" fmla="*/ 2147483646 w 246"/>
                <a:gd name="T39" fmla="*/ 0 h 252"/>
                <a:gd name="T40" fmla="*/ 2147483646 w 246"/>
                <a:gd name="T41" fmla="*/ 2147483646 h 252"/>
                <a:gd name="T42" fmla="*/ 0 w 246"/>
                <a:gd name="T43" fmla="*/ 2147483646 h 252"/>
                <a:gd name="T44" fmla="*/ 2147483646 w 246"/>
                <a:gd name="T45" fmla="*/ 2147483646 h 252"/>
                <a:gd name="T46" fmla="*/ 2147483646 w 246"/>
                <a:gd name="T47" fmla="*/ 2147483646 h 252"/>
                <a:gd name="T48" fmla="*/ 2147483646 w 246"/>
                <a:gd name="T49" fmla="*/ 2147483646 h 252"/>
                <a:gd name="T50" fmla="*/ 2147483646 w 246"/>
                <a:gd name="T51" fmla="*/ 2147483646 h 252"/>
                <a:gd name="T52" fmla="*/ 2147483646 w 246"/>
                <a:gd name="T53" fmla="*/ 2147483646 h 252"/>
                <a:gd name="T54" fmla="*/ 2147483646 w 246"/>
                <a:gd name="T55" fmla="*/ 2147483646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52" name="Freeform 151"/>
            <p:cNvSpPr>
              <a:spLocks/>
            </p:cNvSpPr>
            <p:nvPr/>
          </p:nvSpPr>
          <p:spPr bwMode="auto">
            <a:xfrm>
              <a:off x="4527550" y="4181475"/>
              <a:ext cx="79375" cy="93663"/>
            </a:xfrm>
            <a:custGeom>
              <a:avLst/>
              <a:gdLst>
                <a:gd name="T0" fmla="*/ 0 w 10"/>
                <a:gd name="T1" fmla="*/ 2147483646 h 12"/>
                <a:gd name="T2" fmla="*/ 2147483646 w 10"/>
                <a:gd name="T3" fmla="*/ 2147483646 h 12"/>
                <a:gd name="T4" fmla="*/ 2147483646 w 10"/>
                <a:gd name="T5" fmla="*/ 2147483646 h 12"/>
                <a:gd name="T6" fmla="*/ 2147483646 w 10"/>
                <a:gd name="T7" fmla="*/ 2147483646 h 12"/>
                <a:gd name="T8" fmla="*/ 2147483646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1B1B1B"/>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53" name="Freeform 152"/>
            <p:cNvSpPr>
              <a:spLocks/>
            </p:cNvSpPr>
            <p:nvPr/>
          </p:nvSpPr>
          <p:spPr bwMode="auto">
            <a:xfrm>
              <a:off x="220663" y="2108200"/>
              <a:ext cx="676275" cy="922338"/>
            </a:xfrm>
            <a:custGeom>
              <a:avLst/>
              <a:gdLst>
                <a:gd name="T0" fmla="*/ 2147483646 w 516"/>
                <a:gd name="T1" fmla="*/ 2147483646 h 709"/>
                <a:gd name="T2" fmla="*/ 2147483646 w 516"/>
                <a:gd name="T3" fmla="*/ 2147483646 h 709"/>
                <a:gd name="T4" fmla="*/ 2147483646 w 516"/>
                <a:gd name="T5" fmla="*/ 2147483646 h 709"/>
                <a:gd name="T6" fmla="*/ 2147483646 w 516"/>
                <a:gd name="T7" fmla="*/ 2147483646 h 709"/>
                <a:gd name="T8" fmla="*/ 2147483646 w 516"/>
                <a:gd name="T9" fmla="*/ 2147483646 h 709"/>
                <a:gd name="T10" fmla="*/ 2147483646 w 516"/>
                <a:gd name="T11" fmla="*/ 2147483646 h 709"/>
                <a:gd name="T12" fmla="*/ 2147483646 w 516"/>
                <a:gd name="T13" fmla="*/ 2147483646 h 709"/>
                <a:gd name="T14" fmla="*/ 2147483646 w 516"/>
                <a:gd name="T15" fmla="*/ 0 h 709"/>
                <a:gd name="T16" fmla="*/ 2147483646 w 516"/>
                <a:gd name="T17" fmla="*/ 2147483646 h 709"/>
                <a:gd name="T18" fmla="*/ 2147483646 w 516"/>
                <a:gd name="T19" fmla="*/ 2147483646 h 709"/>
                <a:gd name="T20" fmla="*/ 2147483646 w 516"/>
                <a:gd name="T21" fmla="*/ 2147483646 h 709"/>
                <a:gd name="T22" fmla="*/ 2147483646 w 516"/>
                <a:gd name="T23" fmla="*/ 2147483646 h 709"/>
                <a:gd name="T24" fmla="*/ 2147483646 w 516"/>
                <a:gd name="T25" fmla="*/ 2147483646 h 709"/>
                <a:gd name="T26" fmla="*/ 2147483646 w 516"/>
                <a:gd name="T27" fmla="*/ 2147483646 h 709"/>
                <a:gd name="T28" fmla="*/ 2147483646 w 516"/>
                <a:gd name="T29" fmla="*/ 2147483646 h 709"/>
                <a:gd name="T30" fmla="*/ 2147483646 w 516"/>
                <a:gd name="T31" fmla="*/ 2147483646 h 709"/>
                <a:gd name="T32" fmla="*/ 2147483646 w 516"/>
                <a:gd name="T33" fmla="*/ 2147483646 h 709"/>
                <a:gd name="T34" fmla="*/ 2147483646 w 516"/>
                <a:gd name="T35" fmla="*/ 2147483646 h 709"/>
                <a:gd name="T36" fmla="*/ 2147483646 w 516"/>
                <a:gd name="T37" fmla="*/ 2147483646 h 709"/>
                <a:gd name="T38" fmla="*/ 0 w 516"/>
                <a:gd name="T39" fmla="*/ 2147483646 h 709"/>
                <a:gd name="T40" fmla="*/ 2147483646 w 516"/>
                <a:gd name="T41" fmla="*/ 2147483646 h 709"/>
                <a:gd name="T42" fmla="*/ 2147483646 w 516"/>
                <a:gd name="T43" fmla="*/ 2147483646 h 709"/>
                <a:gd name="T44" fmla="*/ 2147483646 w 516"/>
                <a:gd name="T45" fmla="*/ 2147483646 h 709"/>
                <a:gd name="T46" fmla="*/ 2147483646 w 516"/>
                <a:gd name="T47" fmla="*/ 2147483646 h 709"/>
                <a:gd name="T48" fmla="*/ 2147483646 w 516"/>
                <a:gd name="T49" fmla="*/ 2147483646 h 709"/>
                <a:gd name="T50" fmla="*/ 2147483646 w 516"/>
                <a:gd name="T51" fmla="*/ 2147483646 h 709"/>
                <a:gd name="T52" fmla="*/ 2147483646 w 516"/>
                <a:gd name="T53" fmla="*/ 2147483646 h 709"/>
                <a:gd name="T54" fmla="*/ 2147483646 w 516"/>
                <a:gd name="T55" fmla="*/ 2147483646 h 709"/>
                <a:gd name="T56" fmla="*/ 2147483646 w 516"/>
                <a:gd name="T57" fmla="*/ 2147483646 h 709"/>
                <a:gd name="T58" fmla="*/ 2147483646 w 516"/>
                <a:gd name="T59" fmla="*/ 2147483646 h 709"/>
                <a:gd name="T60" fmla="*/ 2147483646 w 516"/>
                <a:gd name="T61" fmla="*/ 2147483646 h 709"/>
                <a:gd name="T62" fmla="*/ 2147483646 w 516"/>
                <a:gd name="T63" fmla="*/ 2147483646 h 709"/>
                <a:gd name="T64" fmla="*/ 2147483646 w 516"/>
                <a:gd name="T65" fmla="*/ 2147483646 h 709"/>
                <a:gd name="T66" fmla="*/ 2147483646 w 516"/>
                <a:gd name="T67" fmla="*/ 2147483646 h 709"/>
                <a:gd name="T68" fmla="*/ 2147483646 w 516"/>
                <a:gd name="T69" fmla="*/ 2147483646 h 709"/>
                <a:gd name="T70" fmla="*/ 2147483646 w 516"/>
                <a:gd name="T71" fmla="*/ 2147483646 h 709"/>
                <a:gd name="T72" fmla="*/ 2147483646 w 516"/>
                <a:gd name="T73" fmla="*/ 2147483646 h 709"/>
                <a:gd name="T74" fmla="*/ 2147483646 w 516"/>
                <a:gd name="T75" fmla="*/ 2147483646 h 709"/>
                <a:gd name="T76" fmla="*/ 2147483646 w 516"/>
                <a:gd name="T77" fmla="*/ 2147483646 h 709"/>
                <a:gd name="T78" fmla="*/ 2147483646 w 516"/>
                <a:gd name="T79" fmla="*/ 2147483646 h 709"/>
                <a:gd name="T80" fmla="*/ 2147483646 w 516"/>
                <a:gd name="T81" fmla="*/ 2147483646 h 709"/>
                <a:gd name="T82" fmla="*/ 2147483646 w 516"/>
                <a:gd name="T83" fmla="*/ 2147483646 h 709"/>
                <a:gd name="T84" fmla="*/ 2147483646 w 516"/>
                <a:gd name="T85" fmla="*/ 2147483646 h 709"/>
                <a:gd name="T86" fmla="*/ 2147483646 w 516"/>
                <a:gd name="T87" fmla="*/ 2147483646 h 709"/>
                <a:gd name="T88" fmla="*/ 2147483646 w 516"/>
                <a:gd name="T89" fmla="*/ 2147483646 h 709"/>
                <a:gd name="T90" fmla="*/ 2147483646 w 516"/>
                <a:gd name="T91" fmla="*/ 2147483646 h 709"/>
                <a:gd name="T92" fmla="*/ 2147483646 w 516"/>
                <a:gd name="T93" fmla="*/ 2147483646 h 709"/>
                <a:gd name="T94" fmla="*/ 2147483646 w 516"/>
                <a:gd name="T95" fmla="*/ 2147483646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54" name="Freeform 153"/>
            <p:cNvSpPr>
              <a:spLocks/>
            </p:cNvSpPr>
            <p:nvPr/>
          </p:nvSpPr>
          <p:spPr bwMode="auto">
            <a:xfrm>
              <a:off x="896938" y="2070100"/>
              <a:ext cx="2119312" cy="1452563"/>
            </a:xfrm>
            <a:custGeom>
              <a:avLst/>
              <a:gdLst>
                <a:gd name="T0" fmla="*/ 2147483646 w 1622"/>
                <a:gd name="T1" fmla="*/ 2147483646 h 1117"/>
                <a:gd name="T2" fmla="*/ 2147483646 w 1622"/>
                <a:gd name="T3" fmla="*/ 2147483646 h 1117"/>
                <a:gd name="T4" fmla="*/ 2147483646 w 1622"/>
                <a:gd name="T5" fmla="*/ 2147483646 h 1117"/>
                <a:gd name="T6" fmla="*/ 2147483646 w 1622"/>
                <a:gd name="T7" fmla="*/ 2147483646 h 1117"/>
                <a:gd name="T8" fmla="*/ 2147483646 w 1622"/>
                <a:gd name="T9" fmla="*/ 2147483646 h 1117"/>
                <a:gd name="T10" fmla="*/ 2147483646 w 1622"/>
                <a:gd name="T11" fmla="*/ 2147483646 h 1117"/>
                <a:gd name="T12" fmla="*/ 2147483646 w 1622"/>
                <a:gd name="T13" fmla="*/ 2147483646 h 1117"/>
                <a:gd name="T14" fmla="*/ 2147483646 w 1622"/>
                <a:gd name="T15" fmla="*/ 2147483646 h 1117"/>
                <a:gd name="T16" fmla="*/ 2147483646 w 1622"/>
                <a:gd name="T17" fmla="*/ 2147483646 h 1117"/>
                <a:gd name="T18" fmla="*/ 2147483646 w 1622"/>
                <a:gd name="T19" fmla="*/ 2147483646 h 1117"/>
                <a:gd name="T20" fmla="*/ 2147483646 w 1622"/>
                <a:gd name="T21" fmla="*/ 2147483646 h 1117"/>
                <a:gd name="T22" fmla="*/ 2147483646 w 1622"/>
                <a:gd name="T23" fmla="*/ 2147483646 h 1117"/>
                <a:gd name="T24" fmla="*/ 2147483646 w 1622"/>
                <a:gd name="T25" fmla="*/ 2147483646 h 1117"/>
                <a:gd name="T26" fmla="*/ 2147483646 w 1622"/>
                <a:gd name="T27" fmla="*/ 2147483646 h 1117"/>
                <a:gd name="T28" fmla="*/ 2147483646 w 1622"/>
                <a:gd name="T29" fmla="*/ 2147483646 h 1117"/>
                <a:gd name="T30" fmla="*/ 2147483646 w 1622"/>
                <a:gd name="T31" fmla="*/ 2147483646 h 1117"/>
                <a:gd name="T32" fmla="*/ 2147483646 w 1622"/>
                <a:gd name="T33" fmla="*/ 2147483646 h 1117"/>
                <a:gd name="T34" fmla="*/ 2147483646 w 1622"/>
                <a:gd name="T35" fmla="*/ 2147483646 h 1117"/>
                <a:gd name="T36" fmla="*/ 2147483646 w 1622"/>
                <a:gd name="T37" fmla="*/ 2147483646 h 1117"/>
                <a:gd name="T38" fmla="*/ 2147483646 w 1622"/>
                <a:gd name="T39" fmla="*/ 2147483646 h 1117"/>
                <a:gd name="T40" fmla="*/ 2147483646 w 1622"/>
                <a:gd name="T41" fmla="*/ 2147483646 h 1117"/>
                <a:gd name="T42" fmla="*/ 2147483646 w 1622"/>
                <a:gd name="T43" fmla="*/ 2147483646 h 1117"/>
                <a:gd name="T44" fmla="*/ 2147483646 w 1622"/>
                <a:gd name="T45" fmla="*/ 2147483646 h 1117"/>
                <a:gd name="T46" fmla="*/ 2147483646 w 1622"/>
                <a:gd name="T47" fmla="*/ 2147483646 h 1117"/>
                <a:gd name="T48" fmla="*/ 2147483646 w 1622"/>
                <a:gd name="T49" fmla="*/ 2147483646 h 1117"/>
                <a:gd name="T50" fmla="*/ 2147483646 w 1622"/>
                <a:gd name="T51" fmla="*/ 2147483646 h 1117"/>
                <a:gd name="T52" fmla="*/ 2147483646 w 1622"/>
                <a:gd name="T53" fmla="*/ 2147483646 h 1117"/>
                <a:gd name="T54" fmla="*/ 2147483646 w 1622"/>
                <a:gd name="T55" fmla="*/ 2147483646 h 1117"/>
                <a:gd name="T56" fmla="*/ 2147483646 w 1622"/>
                <a:gd name="T57" fmla="*/ 2147483646 h 1117"/>
                <a:gd name="T58" fmla="*/ 2147483646 w 1622"/>
                <a:gd name="T59" fmla="*/ 2147483646 h 1117"/>
                <a:gd name="T60" fmla="*/ 2147483646 w 1622"/>
                <a:gd name="T61" fmla="*/ 2147483646 h 1117"/>
                <a:gd name="T62" fmla="*/ 2147483646 w 1622"/>
                <a:gd name="T63" fmla="*/ 2147483646 h 1117"/>
                <a:gd name="T64" fmla="*/ 2147483646 w 1622"/>
                <a:gd name="T65" fmla="*/ 2147483646 h 1117"/>
                <a:gd name="T66" fmla="*/ 2147483646 w 1622"/>
                <a:gd name="T67" fmla="*/ 2147483646 h 1117"/>
                <a:gd name="T68" fmla="*/ 2147483646 w 1622"/>
                <a:gd name="T69" fmla="*/ 2147483646 h 1117"/>
                <a:gd name="T70" fmla="*/ 2147483646 w 1622"/>
                <a:gd name="T71" fmla="*/ 2147483646 h 1117"/>
                <a:gd name="T72" fmla="*/ 2147483646 w 1622"/>
                <a:gd name="T73" fmla="*/ 2147483646 h 1117"/>
                <a:gd name="T74" fmla="*/ 2147483646 w 1622"/>
                <a:gd name="T75" fmla="*/ 2147483646 h 1117"/>
                <a:gd name="T76" fmla="*/ 2147483646 w 1622"/>
                <a:gd name="T77" fmla="*/ 2147483646 h 1117"/>
                <a:gd name="T78" fmla="*/ 2147483646 w 1622"/>
                <a:gd name="T79" fmla="*/ 2147483646 h 1117"/>
                <a:gd name="T80" fmla="*/ 2147483646 w 1622"/>
                <a:gd name="T81" fmla="*/ 0 h 1117"/>
                <a:gd name="T82" fmla="*/ 2147483646 w 1622"/>
                <a:gd name="T83" fmla="*/ 2147483646 h 1117"/>
                <a:gd name="T84" fmla="*/ 2147483646 w 1622"/>
                <a:gd name="T85" fmla="*/ 2147483646 h 1117"/>
                <a:gd name="T86" fmla="*/ 2147483646 w 1622"/>
                <a:gd name="T87" fmla="*/ 2147483646 h 1117"/>
                <a:gd name="T88" fmla="*/ 2147483646 w 1622"/>
                <a:gd name="T89" fmla="*/ 2147483646 h 1117"/>
                <a:gd name="T90" fmla="*/ 2147483646 w 1622"/>
                <a:gd name="T91" fmla="*/ 2147483646 h 1117"/>
                <a:gd name="T92" fmla="*/ 2147483646 w 1622"/>
                <a:gd name="T93" fmla="*/ 2147483646 h 1117"/>
                <a:gd name="T94" fmla="*/ 2147483646 w 1622"/>
                <a:gd name="T95" fmla="*/ 2147483646 h 1117"/>
                <a:gd name="T96" fmla="*/ 2147483646 w 1622"/>
                <a:gd name="T97" fmla="*/ 2147483646 h 1117"/>
                <a:gd name="T98" fmla="*/ 2147483646 w 1622"/>
                <a:gd name="T99" fmla="*/ 2147483646 h 1117"/>
                <a:gd name="T100" fmla="*/ 2147483646 w 1622"/>
                <a:gd name="T101" fmla="*/ 2147483646 h 1117"/>
                <a:gd name="T102" fmla="*/ 2147483646 w 1622"/>
                <a:gd name="T103" fmla="*/ 2147483646 h 1117"/>
                <a:gd name="T104" fmla="*/ 2147483646 w 1622"/>
                <a:gd name="T105" fmla="*/ 2147483646 h 1117"/>
                <a:gd name="T106" fmla="*/ 2147483646 w 1622"/>
                <a:gd name="T107" fmla="*/ 2147483646 h 1117"/>
                <a:gd name="T108" fmla="*/ 2147483646 w 1622"/>
                <a:gd name="T109" fmla="*/ 2147483646 h 1117"/>
                <a:gd name="T110" fmla="*/ 0 w 1622"/>
                <a:gd name="T111" fmla="*/ 2147483646 h 1117"/>
                <a:gd name="T112" fmla="*/ 2147483646 w 1622"/>
                <a:gd name="T113" fmla="*/ 2147483646 h 1117"/>
                <a:gd name="T114" fmla="*/ 2147483646 w 1622"/>
                <a:gd name="T115" fmla="*/ 2147483646 h 1117"/>
                <a:gd name="T116" fmla="*/ 2147483646 w 1622"/>
                <a:gd name="T117" fmla="*/ 2147483646 h 1117"/>
                <a:gd name="T118" fmla="*/ 2147483646 w 1622"/>
                <a:gd name="T119" fmla="*/ 2147483646 h 1117"/>
                <a:gd name="T120" fmla="*/ 2147483646 w 1622"/>
                <a:gd name="T121" fmla="*/ 2147483646 h 1117"/>
                <a:gd name="T122" fmla="*/ 2147483646 w 1622"/>
                <a:gd name="T123" fmla="*/ 2147483646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55" name="Freeform 154"/>
            <p:cNvSpPr>
              <a:spLocks/>
            </p:cNvSpPr>
            <p:nvPr/>
          </p:nvSpPr>
          <p:spPr bwMode="auto">
            <a:xfrm>
              <a:off x="1296988" y="3279775"/>
              <a:ext cx="1435100" cy="741363"/>
            </a:xfrm>
            <a:custGeom>
              <a:avLst/>
              <a:gdLst>
                <a:gd name="T0" fmla="*/ 2147483646 w 1099"/>
                <a:gd name="T1" fmla="*/ 2147483646 h 571"/>
                <a:gd name="T2" fmla="*/ 2147483646 w 1099"/>
                <a:gd name="T3" fmla="*/ 2147483646 h 571"/>
                <a:gd name="T4" fmla="*/ 2147483646 w 1099"/>
                <a:gd name="T5" fmla="*/ 2147483646 h 571"/>
                <a:gd name="T6" fmla="*/ 2147483646 w 1099"/>
                <a:gd name="T7" fmla="*/ 2147483646 h 571"/>
                <a:gd name="T8" fmla="*/ 2147483646 w 1099"/>
                <a:gd name="T9" fmla="*/ 2147483646 h 571"/>
                <a:gd name="T10" fmla="*/ 2147483646 w 1099"/>
                <a:gd name="T11" fmla="*/ 2147483646 h 571"/>
                <a:gd name="T12" fmla="*/ 2147483646 w 1099"/>
                <a:gd name="T13" fmla="*/ 2147483646 h 571"/>
                <a:gd name="T14" fmla="*/ 2147483646 w 1099"/>
                <a:gd name="T15" fmla="*/ 2147483646 h 571"/>
                <a:gd name="T16" fmla="*/ 2147483646 w 1099"/>
                <a:gd name="T17" fmla="*/ 2147483646 h 571"/>
                <a:gd name="T18" fmla="*/ 2147483646 w 1099"/>
                <a:gd name="T19" fmla="*/ 2147483646 h 571"/>
                <a:gd name="T20" fmla="*/ 2147483646 w 1099"/>
                <a:gd name="T21" fmla="*/ 2147483646 h 571"/>
                <a:gd name="T22" fmla="*/ 2147483646 w 1099"/>
                <a:gd name="T23" fmla="*/ 2147483646 h 571"/>
                <a:gd name="T24" fmla="*/ 2147483646 w 1099"/>
                <a:gd name="T25" fmla="*/ 2147483646 h 571"/>
                <a:gd name="T26" fmla="*/ 2147483646 w 1099"/>
                <a:gd name="T27" fmla="*/ 2147483646 h 571"/>
                <a:gd name="T28" fmla="*/ 2147483646 w 1099"/>
                <a:gd name="T29" fmla="*/ 2147483646 h 571"/>
                <a:gd name="T30" fmla="*/ 2147483646 w 1099"/>
                <a:gd name="T31" fmla="*/ 2147483646 h 571"/>
                <a:gd name="T32" fmla="*/ 2147483646 w 1099"/>
                <a:gd name="T33" fmla="*/ 2147483646 h 571"/>
                <a:gd name="T34" fmla="*/ 2147483646 w 1099"/>
                <a:gd name="T35" fmla="*/ 2147483646 h 571"/>
                <a:gd name="T36" fmla="*/ 2147483646 w 1099"/>
                <a:gd name="T37" fmla="*/ 2147483646 h 571"/>
                <a:gd name="T38" fmla="*/ 2147483646 w 1099"/>
                <a:gd name="T39" fmla="*/ 2147483646 h 571"/>
                <a:gd name="T40" fmla="*/ 2147483646 w 1099"/>
                <a:gd name="T41" fmla="*/ 2147483646 h 571"/>
                <a:gd name="T42" fmla="*/ 2147483646 w 1099"/>
                <a:gd name="T43" fmla="*/ 2147483646 h 571"/>
                <a:gd name="T44" fmla="*/ 2147483646 w 1099"/>
                <a:gd name="T45" fmla="*/ 2147483646 h 571"/>
                <a:gd name="T46" fmla="*/ 2147483646 w 1099"/>
                <a:gd name="T47" fmla="*/ 2147483646 h 571"/>
                <a:gd name="T48" fmla="*/ 2147483646 w 1099"/>
                <a:gd name="T49" fmla="*/ 2147483646 h 571"/>
                <a:gd name="T50" fmla="*/ 2147483646 w 1099"/>
                <a:gd name="T51" fmla="*/ 0 h 571"/>
                <a:gd name="T52" fmla="*/ 2147483646 w 1099"/>
                <a:gd name="T53" fmla="*/ 2147483646 h 571"/>
                <a:gd name="T54" fmla="*/ 2147483646 w 1099"/>
                <a:gd name="T55" fmla="*/ 2147483646 h 571"/>
                <a:gd name="T56" fmla="*/ 2147483646 w 1099"/>
                <a:gd name="T57" fmla="*/ 2147483646 h 571"/>
                <a:gd name="T58" fmla="*/ 0 w 1099"/>
                <a:gd name="T59" fmla="*/ 2147483646 h 571"/>
                <a:gd name="T60" fmla="*/ 2147483646 w 1099"/>
                <a:gd name="T61" fmla="*/ 2147483646 h 571"/>
                <a:gd name="T62" fmla="*/ 2147483646 w 1099"/>
                <a:gd name="T63" fmla="*/ 2147483646 h 571"/>
                <a:gd name="T64" fmla="*/ 2147483646 w 1099"/>
                <a:gd name="T65" fmla="*/ 2147483646 h 571"/>
                <a:gd name="T66" fmla="*/ 2147483646 w 1099"/>
                <a:gd name="T67" fmla="*/ 2147483646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56" name="Freeform 155"/>
            <p:cNvSpPr>
              <a:spLocks/>
            </p:cNvSpPr>
            <p:nvPr/>
          </p:nvSpPr>
          <p:spPr bwMode="auto">
            <a:xfrm>
              <a:off x="2212975" y="4286250"/>
              <a:ext cx="111125" cy="112713"/>
            </a:xfrm>
            <a:custGeom>
              <a:avLst/>
              <a:gdLst>
                <a:gd name="T0" fmla="*/ 2147483646 w 14"/>
                <a:gd name="T1" fmla="*/ 2147483646 h 14"/>
                <a:gd name="T2" fmla="*/ 2147483646 w 14"/>
                <a:gd name="T3" fmla="*/ 2147483646 h 14"/>
                <a:gd name="T4" fmla="*/ 2147483646 w 14"/>
                <a:gd name="T5" fmla="*/ 0 h 14"/>
                <a:gd name="T6" fmla="*/ 2147483646 w 14"/>
                <a:gd name="T7" fmla="*/ 2147483646 h 14"/>
                <a:gd name="T8" fmla="*/ 0 w 14"/>
                <a:gd name="T9" fmla="*/ 2147483646 h 14"/>
                <a:gd name="T10" fmla="*/ 2147483646 w 14"/>
                <a:gd name="T11" fmla="*/ 2147483646 h 14"/>
                <a:gd name="T12" fmla="*/ 2147483646 w 14"/>
                <a:gd name="T13" fmla="*/ 2147483646 h 14"/>
                <a:gd name="T14" fmla="*/ 2147483646 w 14"/>
                <a:gd name="T15" fmla="*/ 2147483646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57" name="Freeform 156"/>
            <p:cNvSpPr>
              <a:spLocks/>
            </p:cNvSpPr>
            <p:nvPr/>
          </p:nvSpPr>
          <p:spPr bwMode="auto">
            <a:xfrm>
              <a:off x="2252663" y="4389438"/>
              <a:ext cx="95250" cy="69850"/>
            </a:xfrm>
            <a:custGeom>
              <a:avLst/>
              <a:gdLst>
                <a:gd name="T0" fmla="*/ 2147483646 w 12"/>
                <a:gd name="T1" fmla="*/ 2147483646 h 9"/>
                <a:gd name="T2" fmla="*/ 2147483646 w 12"/>
                <a:gd name="T3" fmla="*/ 0 h 9"/>
                <a:gd name="T4" fmla="*/ 0 w 12"/>
                <a:gd name="T5" fmla="*/ 2147483646 h 9"/>
                <a:gd name="T6" fmla="*/ 2147483646 w 12"/>
                <a:gd name="T7" fmla="*/ 2147483646 h 9"/>
                <a:gd name="T8" fmla="*/ 2147483646 w 12"/>
                <a:gd name="T9" fmla="*/ 2147483646 h 9"/>
                <a:gd name="T10" fmla="*/ 2147483646 w 12"/>
                <a:gd name="T11" fmla="*/ 2147483646 h 9"/>
                <a:gd name="T12" fmla="*/ 2147483646 w 1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58" name="Freeform 157"/>
            <p:cNvSpPr>
              <a:spLocks/>
            </p:cNvSpPr>
            <p:nvPr/>
          </p:nvSpPr>
          <p:spPr bwMode="auto">
            <a:xfrm>
              <a:off x="2339975" y="4429125"/>
              <a:ext cx="141288" cy="60325"/>
            </a:xfrm>
            <a:custGeom>
              <a:avLst/>
              <a:gdLst>
                <a:gd name="T0" fmla="*/ 2147483646 w 18"/>
                <a:gd name="T1" fmla="*/ 2147483646 h 8"/>
                <a:gd name="T2" fmla="*/ 2147483646 w 18"/>
                <a:gd name="T3" fmla="*/ 2147483646 h 8"/>
                <a:gd name="T4" fmla="*/ 2147483646 w 18"/>
                <a:gd name="T5" fmla="*/ 2147483646 h 8"/>
                <a:gd name="T6" fmla="*/ 2147483646 w 18"/>
                <a:gd name="T7" fmla="*/ 0 h 8"/>
                <a:gd name="T8" fmla="*/ 0 w 18"/>
                <a:gd name="T9" fmla="*/ 2147483646 h 8"/>
                <a:gd name="T10" fmla="*/ 2147483646 w 18"/>
                <a:gd name="T11" fmla="*/ 2147483646 h 8"/>
                <a:gd name="T12" fmla="*/ 2147483646 w 18"/>
                <a:gd name="T13" fmla="*/ 2147483646 h 8"/>
                <a:gd name="T14" fmla="*/ 2147483646 w 18"/>
                <a:gd name="T15" fmla="*/ 2147483646 h 8"/>
                <a:gd name="T16" fmla="*/ 2147483646 w 18"/>
                <a:gd name="T17" fmla="*/ 2147483646 h 8"/>
                <a:gd name="T18" fmla="*/ 2147483646 w 18"/>
                <a:gd name="T19" fmla="*/ 2147483646 h 8"/>
                <a:gd name="T20" fmla="*/ 2147483646 w 18"/>
                <a:gd name="T21" fmla="*/ 2147483646 h 8"/>
                <a:gd name="T22" fmla="*/ 2147483646 w 18"/>
                <a:gd name="T23" fmla="*/ 2147483646 h 8"/>
                <a:gd name="T24" fmla="*/ 2147483646 w 18"/>
                <a:gd name="T25" fmla="*/ 2147483646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59" name="Freeform 158"/>
            <p:cNvSpPr>
              <a:spLocks/>
            </p:cNvSpPr>
            <p:nvPr/>
          </p:nvSpPr>
          <p:spPr bwMode="auto">
            <a:xfrm>
              <a:off x="2433638" y="4359275"/>
              <a:ext cx="290512" cy="319088"/>
            </a:xfrm>
            <a:custGeom>
              <a:avLst/>
              <a:gdLst>
                <a:gd name="T0" fmla="*/ 2147483646 w 37"/>
                <a:gd name="T1" fmla="*/ 2147483646 h 41"/>
                <a:gd name="T2" fmla="*/ 2147483646 w 37"/>
                <a:gd name="T3" fmla="*/ 2147483646 h 41"/>
                <a:gd name="T4" fmla="*/ 2147483646 w 37"/>
                <a:gd name="T5" fmla="*/ 2147483646 h 41"/>
                <a:gd name="T6" fmla="*/ 2147483646 w 37"/>
                <a:gd name="T7" fmla="*/ 2147483646 h 41"/>
                <a:gd name="T8" fmla="*/ 2147483646 w 37"/>
                <a:gd name="T9" fmla="*/ 2147483646 h 41"/>
                <a:gd name="T10" fmla="*/ 2147483646 w 37"/>
                <a:gd name="T11" fmla="*/ 2147483646 h 41"/>
                <a:gd name="T12" fmla="*/ 2147483646 w 37"/>
                <a:gd name="T13" fmla="*/ 2147483646 h 41"/>
                <a:gd name="T14" fmla="*/ 2147483646 w 37"/>
                <a:gd name="T15" fmla="*/ 2147483646 h 41"/>
                <a:gd name="T16" fmla="*/ 2147483646 w 37"/>
                <a:gd name="T17" fmla="*/ 2147483646 h 41"/>
                <a:gd name="T18" fmla="*/ 2147483646 w 37"/>
                <a:gd name="T19" fmla="*/ 2147483646 h 41"/>
                <a:gd name="T20" fmla="*/ 2147483646 w 37"/>
                <a:gd name="T21" fmla="*/ 0 h 41"/>
                <a:gd name="T22" fmla="*/ 2147483646 w 37"/>
                <a:gd name="T23" fmla="*/ 2147483646 h 41"/>
                <a:gd name="T24" fmla="*/ 2147483646 w 37"/>
                <a:gd name="T25" fmla="*/ 2147483646 h 41"/>
                <a:gd name="T26" fmla="*/ 2147483646 w 37"/>
                <a:gd name="T27" fmla="*/ 2147483646 h 41"/>
                <a:gd name="T28" fmla="*/ 2147483646 w 37"/>
                <a:gd name="T29" fmla="*/ 2147483646 h 41"/>
                <a:gd name="T30" fmla="*/ 2147483646 w 37"/>
                <a:gd name="T31" fmla="*/ 2147483646 h 41"/>
                <a:gd name="T32" fmla="*/ 2147483646 w 37"/>
                <a:gd name="T33" fmla="*/ 2147483646 h 41"/>
                <a:gd name="T34" fmla="*/ 2147483646 w 37"/>
                <a:gd name="T35" fmla="*/ 2147483646 h 41"/>
                <a:gd name="T36" fmla="*/ 2147483646 w 37"/>
                <a:gd name="T37" fmla="*/ 2147483646 h 41"/>
                <a:gd name="T38" fmla="*/ 2147483646 w 37"/>
                <a:gd name="T39" fmla="*/ 2147483646 h 41"/>
                <a:gd name="T40" fmla="*/ 2147483646 w 37"/>
                <a:gd name="T41" fmla="*/ 2147483646 h 41"/>
                <a:gd name="T42" fmla="*/ 2147483646 w 37"/>
                <a:gd name="T43" fmla="*/ 2147483646 h 41"/>
                <a:gd name="T44" fmla="*/ 0 w 37"/>
                <a:gd name="T45" fmla="*/ 2147483646 h 41"/>
                <a:gd name="T46" fmla="*/ 2147483646 w 37"/>
                <a:gd name="T47" fmla="*/ 2147483646 h 41"/>
                <a:gd name="T48" fmla="*/ 2147483646 w 37"/>
                <a:gd name="T49" fmla="*/ 2147483646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60" name="Freeform 159"/>
            <p:cNvSpPr>
              <a:spLocks/>
            </p:cNvSpPr>
            <p:nvPr/>
          </p:nvSpPr>
          <p:spPr bwMode="auto">
            <a:xfrm>
              <a:off x="2173288" y="4264025"/>
              <a:ext cx="150812" cy="69850"/>
            </a:xfrm>
            <a:custGeom>
              <a:avLst/>
              <a:gdLst>
                <a:gd name="T0" fmla="*/ 2147483646 w 19"/>
                <a:gd name="T1" fmla="*/ 2147483646 h 9"/>
                <a:gd name="T2" fmla="*/ 2147483646 w 19"/>
                <a:gd name="T3" fmla="*/ 2147483646 h 9"/>
                <a:gd name="T4" fmla="*/ 2147483646 w 19"/>
                <a:gd name="T5" fmla="*/ 0 h 9"/>
                <a:gd name="T6" fmla="*/ 2147483646 w 19"/>
                <a:gd name="T7" fmla="*/ 2147483646 h 9"/>
                <a:gd name="T8" fmla="*/ 0 w 19"/>
                <a:gd name="T9" fmla="*/ 2147483646 h 9"/>
                <a:gd name="T10" fmla="*/ 0 w 19"/>
                <a:gd name="T11" fmla="*/ 2147483646 h 9"/>
                <a:gd name="T12" fmla="*/ 2147483646 w 19"/>
                <a:gd name="T13" fmla="*/ 2147483646 h 9"/>
                <a:gd name="T14" fmla="*/ 2147483646 w 19"/>
                <a:gd name="T15" fmla="*/ 2147483646 h 9"/>
                <a:gd name="T16" fmla="*/ 2147483646 w 19"/>
                <a:gd name="T17" fmla="*/ 2147483646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61" name="Freeform 160"/>
            <p:cNvSpPr>
              <a:spLocks/>
            </p:cNvSpPr>
            <p:nvPr/>
          </p:nvSpPr>
          <p:spPr bwMode="auto">
            <a:xfrm>
              <a:off x="2093913" y="4222750"/>
              <a:ext cx="119062" cy="98425"/>
            </a:xfrm>
            <a:custGeom>
              <a:avLst/>
              <a:gdLst>
                <a:gd name="T0" fmla="*/ 2147483646 w 15"/>
                <a:gd name="T1" fmla="*/ 2147483646 h 12"/>
                <a:gd name="T2" fmla="*/ 2147483646 w 15"/>
                <a:gd name="T3" fmla="*/ 2147483646 h 12"/>
                <a:gd name="T4" fmla="*/ 2147483646 w 15"/>
                <a:gd name="T5" fmla="*/ 0 h 12"/>
                <a:gd name="T6" fmla="*/ 2147483646 w 15"/>
                <a:gd name="T7" fmla="*/ 0 h 12"/>
                <a:gd name="T8" fmla="*/ 2147483646 w 15"/>
                <a:gd name="T9" fmla="*/ 2147483646 h 12"/>
                <a:gd name="T10" fmla="*/ 2147483646 w 15"/>
                <a:gd name="T11" fmla="*/ 2147483646 h 12"/>
                <a:gd name="T12" fmla="*/ 2147483646 w 15"/>
                <a:gd name="T13" fmla="*/ 2147483646 h 12"/>
                <a:gd name="T14" fmla="*/ 2147483646 w 15"/>
                <a:gd name="T15" fmla="*/ 2147483646 h 12"/>
                <a:gd name="T16" fmla="*/ 0 w 15"/>
                <a:gd name="T17" fmla="*/ 2147483646 h 12"/>
                <a:gd name="T18" fmla="*/ 2147483646 w 15"/>
                <a:gd name="T19" fmla="*/ 2147483646 h 12"/>
                <a:gd name="T20" fmla="*/ 2147483646 w 15"/>
                <a:gd name="T21" fmla="*/ 2147483646 h 12"/>
                <a:gd name="T22" fmla="*/ 2147483646 w 15"/>
                <a:gd name="T23" fmla="*/ 2147483646 h 12"/>
                <a:gd name="T24" fmla="*/ 2147483646 w 15"/>
                <a:gd name="T25" fmla="*/ 2147483646 h 12"/>
                <a:gd name="T26" fmla="*/ 2147483646 w 15"/>
                <a:gd name="T27" fmla="*/ 2147483646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62" name="Freeform 161"/>
            <p:cNvSpPr>
              <a:spLocks/>
            </p:cNvSpPr>
            <p:nvPr/>
          </p:nvSpPr>
          <p:spPr bwMode="auto">
            <a:xfrm>
              <a:off x="1484313" y="3810000"/>
              <a:ext cx="754062" cy="493713"/>
            </a:xfrm>
            <a:custGeom>
              <a:avLst/>
              <a:gdLst>
                <a:gd name="T0" fmla="*/ 2147483646 w 576"/>
                <a:gd name="T1" fmla="*/ 2147483646 h 379"/>
                <a:gd name="T2" fmla="*/ 2147483646 w 576"/>
                <a:gd name="T3" fmla="*/ 2147483646 h 379"/>
                <a:gd name="T4" fmla="*/ 2147483646 w 576"/>
                <a:gd name="T5" fmla="*/ 2147483646 h 379"/>
                <a:gd name="T6" fmla="*/ 2147483646 w 576"/>
                <a:gd name="T7" fmla="*/ 2147483646 h 379"/>
                <a:gd name="T8" fmla="*/ 2147483646 w 576"/>
                <a:gd name="T9" fmla="*/ 2147483646 h 379"/>
                <a:gd name="T10" fmla="*/ 2147483646 w 576"/>
                <a:gd name="T11" fmla="*/ 2147483646 h 379"/>
                <a:gd name="T12" fmla="*/ 2147483646 w 576"/>
                <a:gd name="T13" fmla="*/ 2147483646 h 379"/>
                <a:gd name="T14" fmla="*/ 2147483646 w 576"/>
                <a:gd name="T15" fmla="*/ 2147483646 h 379"/>
                <a:gd name="T16" fmla="*/ 2147483646 w 576"/>
                <a:gd name="T17" fmla="*/ 2147483646 h 379"/>
                <a:gd name="T18" fmla="*/ 2147483646 w 576"/>
                <a:gd name="T19" fmla="*/ 2147483646 h 379"/>
                <a:gd name="T20" fmla="*/ 2147483646 w 576"/>
                <a:gd name="T21" fmla="*/ 2147483646 h 379"/>
                <a:gd name="T22" fmla="*/ 2147483646 w 576"/>
                <a:gd name="T23" fmla="*/ 2147483646 h 379"/>
                <a:gd name="T24" fmla="*/ 2147483646 w 576"/>
                <a:gd name="T25" fmla="*/ 2147483646 h 379"/>
                <a:gd name="T26" fmla="*/ 2147483646 w 576"/>
                <a:gd name="T27" fmla="*/ 2147483646 h 379"/>
                <a:gd name="T28" fmla="*/ 2147483646 w 576"/>
                <a:gd name="T29" fmla="*/ 2147483646 h 379"/>
                <a:gd name="T30" fmla="*/ 2147483646 w 576"/>
                <a:gd name="T31" fmla="*/ 2147483646 h 379"/>
                <a:gd name="T32" fmla="*/ 2147483646 w 576"/>
                <a:gd name="T33" fmla="*/ 2147483646 h 379"/>
                <a:gd name="T34" fmla="*/ 2147483646 w 576"/>
                <a:gd name="T35" fmla="*/ 2147483646 h 379"/>
                <a:gd name="T36" fmla="*/ 2147483646 w 576"/>
                <a:gd name="T37" fmla="*/ 2147483646 h 379"/>
                <a:gd name="T38" fmla="*/ 2147483646 w 576"/>
                <a:gd name="T39" fmla="*/ 2147483646 h 379"/>
                <a:gd name="T40" fmla="*/ 2147483646 w 576"/>
                <a:gd name="T41" fmla="*/ 2147483646 h 379"/>
                <a:gd name="T42" fmla="*/ 2147483646 w 576"/>
                <a:gd name="T43" fmla="*/ 2147483646 h 379"/>
                <a:gd name="T44" fmla="*/ 2147483646 w 576"/>
                <a:gd name="T45" fmla="*/ 2147483646 h 379"/>
                <a:gd name="T46" fmla="*/ 2147483646 w 576"/>
                <a:gd name="T47" fmla="*/ 2147483646 h 379"/>
                <a:gd name="T48" fmla="*/ 2147483646 w 576"/>
                <a:gd name="T49" fmla="*/ 0 h 379"/>
                <a:gd name="T50" fmla="*/ 0 w 576"/>
                <a:gd name="T51" fmla="*/ 2147483646 h 379"/>
                <a:gd name="T52" fmla="*/ 2147483646 w 576"/>
                <a:gd name="T53" fmla="*/ 2147483646 h 379"/>
                <a:gd name="T54" fmla="*/ 2147483646 w 576"/>
                <a:gd name="T55" fmla="*/ 2147483646 h 379"/>
                <a:gd name="T56" fmla="*/ 2147483646 w 576"/>
                <a:gd name="T57" fmla="*/ 2147483646 h 379"/>
                <a:gd name="T58" fmla="*/ 2147483646 w 576"/>
                <a:gd name="T59" fmla="*/ 2147483646 h 379"/>
                <a:gd name="T60" fmla="*/ 2147483646 w 576"/>
                <a:gd name="T61" fmla="*/ 2147483646 h 379"/>
                <a:gd name="T62" fmla="*/ 2147483646 w 576"/>
                <a:gd name="T63" fmla="*/ 2147483646 h 379"/>
                <a:gd name="T64" fmla="*/ 2147483646 w 576"/>
                <a:gd name="T65" fmla="*/ 2147483646 h 379"/>
                <a:gd name="T66" fmla="*/ 2147483646 w 576"/>
                <a:gd name="T67" fmla="*/ 2147483646 h 379"/>
                <a:gd name="T68" fmla="*/ 2147483646 w 576"/>
                <a:gd name="T69" fmla="*/ 2147483646 h 379"/>
                <a:gd name="T70" fmla="*/ 2147483646 w 576"/>
                <a:gd name="T71" fmla="*/ 2147483646 h 379"/>
                <a:gd name="T72" fmla="*/ 2147483646 w 576"/>
                <a:gd name="T73" fmla="*/ 2147483646 h 379"/>
                <a:gd name="T74" fmla="*/ 2147483646 w 576"/>
                <a:gd name="T75" fmla="*/ 2147483646 h 379"/>
                <a:gd name="T76" fmla="*/ 2147483646 w 576"/>
                <a:gd name="T77" fmla="*/ 2147483646 h 379"/>
                <a:gd name="T78" fmla="*/ 2147483646 w 576"/>
                <a:gd name="T79" fmla="*/ 2147483646 h 379"/>
                <a:gd name="T80" fmla="*/ 2147483646 w 576"/>
                <a:gd name="T81" fmla="*/ 2147483646 h 379"/>
                <a:gd name="T82" fmla="*/ 2147483646 w 576"/>
                <a:gd name="T83" fmla="*/ 2147483646 h 379"/>
                <a:gd name="T84" fmla="*/ 2147483646 w 576"/>
                <a:gd name="T85" fmla="*/ 2147483646 h 379"/>
                <a:gd name="T86" fmla="*/ 2147483646 w 576"/>
                <a:gd name="T87" fmla="*/ 2147483646 h 379"/>
                <a:gd name="T88" fmla="*/ 2147483646 w 576"/>
                <a:gd name="T89" fmla="*/ 2147483646 h 379"/>
                <a:gd name="T90" fmla="*/ 2147483646 w 576"/>
                <a:gd name="T91" fmla="*/ 2147483646 h 379"/>
                <a:gd name="T92" fmla="*/ 2147483646 w 576"/>
                <a:gd name="T93" fmla="*/ 2147483646 h 379"/>
                <a:gd name="T94" fmla="*/ 2147483646 w 576"/>
                <a:gd name="T95" fmla="*/ 2147483646 h 379"/>
                <a:gd name="T96" fmla="*/ 2147483646 w 576"/>
                <a:gd name="T97" fmla="*/ 2147483646 h 379"/>
                <a:gd name="T98" fmla="*/ 2147483646 w 576"/>
                <a:gd name="T99" fmla="*/ 2147483646 h 379"/>
                <a:gd name="T100" fmla="*/ 2147483646 w 576"/>
                <a:gd name="T101" fmla="*/ 2147483646 h 379"/>
                <a:gd name="T102" fmla="*/ 2147483646 w 576"/>
                <a:gd name="T103" fmla="*/ 2147483646 h 379"/>
                <a:gd name="T104" fmla="*/ 2147483646 w 576"/>
                <a:gd name="T105" fmla="*/ 2147483646 h 379"/>
                <a:gd name="T106" fmla="*/ 2147483646 w 576"/>
                <a:gd name="T107" fmla="*/ 2147483646 h 379"/>
                <a:gd name="T108" fmla="*/ 2147483646 w 576"/>
                <a:gd name="T109" fmla="*/ 2147483646 h 379"/>
                <a:gd name="T110" fmla="*/ 2147483646 w 576"/>
                <a:gd name="T111" fmla="*/ 2147483646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63" name="Freeform 162"/>
            <p:cNvSpPr>
              <a:spLocks/>
            </p:cNvSpPr>
            <p:nvPr/>
          </p:nvSpPr>
          <p:spPr bwMode="auto">
            <a:xfrm rot="20747712">
              <a:off x="2717800" y="1831975"/>
              <a:ext cx="812800" cy="896938"/>
            </a:xfrm>
            <a:custGeom>
              <a:avLst/>
              <a:gdLst>
                <a:gd name="T0" fmla="*/ 2147483646 w 1125"/>
                <a:gd name="T1" fmla="*/ 2147483646 h 2047"/>
                <a:gd name="T2" fmla="*/ 2147483646 w 1125"/>
                <a:gd name="T3" fmla="*/ 2147483646 h 2047"/>
                <a:gd name="T4" fmla="*/ 2147483646 w 1125"/>
                <a:gd name="T5" fmla="*/ 2147483646 h 2047"/>
                <a:gd name="T6" fmla="*/ 2147483646 w 1125"/>
                <a:gd name="T7" fmla="*/ 2147483646 h 2047"/>
                <a:gd name="T8" fmla="*/ 2147483646 w 1125"/>
                <a:gd name="T9" fmla="*/ 2147483646 h 2047"/>
                <a:gd name="T10" fmla="*/ 2147483646 w 1125"/>
                <a:gd name="T11" fmla="*/ 2147483646 h 2047"/>
                <a:gd name="T12" fmla="*/ 2147483646 w 1125"/>
                <a:gd name="T13" fmla="*/ 2147483646 h 2047"/>
                <a:gd name="T14" fmla="*/ 2147483646 w 1125"/>
                <a:gd name="T15" fmla="*/ 2147483646 h 2047"/>
                <a:gd name="T16" fmla="*/ 2147483646 w 1125"/>
                <a:gd name="T17" fmla="*/ 2147483646 h 2047"/>
                <a:gd name="T18" fmla="*/ 2147483646 w 1125"/>
                <a:gd name="T19" fmla="*/ 2147483646 h 2047"/>
                <a:gd name="T20" fmla="*/ 2147483646 w 1125"/>
                <a:gd name="T21" fmla="*/ 2147483646 h 2047"/>
                <a:gd name="T22" fmla="*/ 2147483646 w 1125"/>
                <a:gd name="T23" fmla="*/ 2147483646 h 2047"/>
                <a:gd name="T24" fmla="*/ 2147483646 w 1125"/>
                <a:gd name="T25" fmla="*/ 2147483646 h 2047"/>
                <a:gd name="T26" fmla="*/ 2147483646 w 1125"/>
                <a:gd name="T27" fmla="*/ 2147483646 h 2047"/>
                <a:gd name="T28" fmla="*/ 2147483646 w 1125"/>
                <a:gd name="T29" fmla="*/ 2147483646 h 2047"/>
                <a:gd name="T30" fmla="*/ 2147483646 w 1125"/>
                <a:gd name="T31" fmla="*/ 2147483646 h 2047"/>
                <a:gd name="T32" fmla="*/ 2147483646 w 1125"/>
                <a:gd name="T33" fmla="*/ 2147483646 h 2047"/>
                <a:gd name="T34" fmla="*/ 2147483646 w 1125"/>
                <a:gd name="T35" fmla="*/ 2147483646 h 2047"/>
                <a:gd name="T36" fmla="*/ 2147483646 w 1125"/>
                <a:gd name="T37" fmla="*/ 2147483646 h 2047"/>
                <a:gd name="T38" fmla="*/ 2147483646 w 1125"/>
                <a:gd name="T39" fmla="*/ 2147483646 h 2047"/>
                <a:gd name="T40" fmla="*/ 2147483646 w 1125"/>
                <a:gd name="T41" fmla="*/ 2147483646 h 2047"/>
                <a:gd name="T42" fmla="*/ 2147483646 w 1125"/>
                <a:gd name="T43" fmla="*/ 2147483646 h 2047"/>
                <a:gd name="T44" fmla="*/ 2147483646 w 1125"/>
                <a:gd name="T45" fmla="*/ 2147483646 h 2047"/>
                <a:gd name="T46" fmla="*/ 2147483646 w 1125"/>
                <a:gd name="T47" fmla="*/ 2147483646 h 2047"/>
                <a:gd name="T48" fmla="*/ 2147483646 w 1125"/>
                <a:gd name="T49" fmla="*/ 2147483646 h 2047"/>
                <a:gd name="T50" fmla="*/ 2147483646 w 1125"/>
                <a:gd name="T51" fmla="*/ 2147483646 h 2047"/>
                <a:gd name="T52" fmla="*/ 2147483646 w 1125"/>
                <a:gd name="T53" fmla="*/ 2147483646 h 2047"/>
                <a:gd name="T54" fmla="*/ 2147483646 w 1125"/>
                <a:gd name="T55" fmla="*/ 2147483646 h 2047"/>
                <a:gd name="T56" fmla="*/ 2147483646 w 1125"/>
                <a:gd name="T57" fmla="*/ 2147483646 h 2047"/>
                <a:gd name="T58" fmla="*/ 2147483646 w 1125"/>
                <a:gd name="T59" fmla="*/ 2147483646 h 2047"/>
                <a:gd name="T60" fmla="*/ 2147483646 w 1125"/>
                <a:gd name="T61" fmla="*/ 2147483646 h 2047"/>
                <a:gd name="T62" fmla="*/ 2147483646 w 1125"/>
                <a:gd name="T63" fmla="*/ 2147483646 h 2047"/>
                <a:gd name="T64" fmla="*/ 2147483646 w 1125"/>
                <a:gd name="T65" fmla="*/ 2147483646 h 2047"/>
                <a:gd name="T66" fmla="*/ 2147483646 w 1125"/>
                <a:gd name="T67" fmla="*/ 2147483646 h 2047"/>
                <a:gd name="T68" fmla="*/ 2147483646 w 1125"/>
                <a:gd name="T69" fmla="*/ 2147483646 h 2047"/>
                <a:gd name="T70" fmla="*/ 2147483646 w 1125"/>
                <a:gd name="T71" fmla="*/ 2147483646 h 2047"/>
                <a:gd name="T72" fmla="*/ 2147483646 w 1125"/>
                <a:gd name="T73" fmla="*/ 2147483646 h 2047"/>
                <a:gd name="T74" fmla="*/ 2147483646 w 1125"/>
                <a:gd name="T75" fmla="*/ 2147483646 h 2047"/>
                <a:gd name="T76" fmla="*/ 2147483646 w 1125"/>
                <a:gd name="T77" fmla="*/ 2147483646 h 2047"/>
                <a:gd name="T78" fmla="*/ 2147483646 w 1125"/>
                <a:gd name="T79" fmla="*/ 2147483646 h 2047"/>
                <a:gd name="T80" fmla="*/ 2147483646 w 1125"/>
                <a:gd name="T81" fmla="*/ 2147483646 h 2047"/>
                <a:gd name="T82" fmla="*/ 2147483646 w 1125"/>
                <a:gd name="T83" fmla="*/ 2147483646 h 2047"/>
                <a:gd name="T84" fmla="*/ 2147483646 w 1125"/>
                <a:gd name="T85" fmla="*/ 2147483646 h 2047"/>
                <a:gd name="T86" fmla="*/ 2147483646 w 1125"/>
                <a:gd name="T87" fmla="*/ 2147483646 h 2047"/>
                <a:gd name="T88" fmla="*/ 2147483646 w 1125"/>
                <a:gd name="T89" fmla="*/ 2147483646 h 2047"/>
                <a:gd name="T90" fmla="*/ 2147483646 w 1125"/>
                <a:gd name="T91" fmla="*/ 2147483646 h 2047"/>
                <a:gd name="T92" fmla="*/ 2147483646 w 1125"/>
                <a:gd name="T93" fmla="*/ 2147483646 h 2047"/>
                <a:gd name="T94" fmla="*/ 2147483646 w 1125"/>
                <a:gd name="T95" fmla="*/ 2147483646 h 2047"/>
                <a:gd name="T96" fmla="*/ 2147483646 w 1125"/>
                <a:gd name="T97" fmla="*/ 2147483646 h 2047"/>
                <a:gd name="T98" fmla="*/ 2147483646 w 1125"/>
                <a:gd name="T99" fmla="*/ 2147483646 h 2047"/>
                <a:gd name="T100" fmla="*/ 2147483646 w 1125"/>
                <a:gd name="T101" fmla="*/ 2147483646 h 2047"/>
                <a:gd name="T102" fmla="*/ 2147483646 w 1125"/>
                <a:gd name="T103" fmla="*/ 2147483646 h 2047"/>
                <a:gd name="T104" fmla="*/ 2147483646 w 1125"/>
                <a:gd name="T105" fmla="*/ 2147483646 h 2047"/>
                <a:gd name="T106" fmla="*/ 2147483646 w 1125"/>
                <a:gd name="T107" fmla="*/ 2147483646 h 2047"/>
                <a:gd name="T108" fmla="*/ 2147483646 w 1125"/>
                <a:gd name="T109" fmla="*/ 2147483646 h 2047"/>
                <a:gd name="T110" fmla="*/ 2147483646 w 1125"/>
                <a:gd name="T111" fmla="*/ 2147483646 h 2047"/>
                <a:gd name="T112" fmla="*/ 2147483646 w 1125"/>
                <a:gd name="T113" fmla="*/ 2147483646 h 2047"/>
                <a:gd name="T114" fmla="*/ 2147483646 w 1125"/>
                <a:gd name="T115" fmla="*/ 2147483646 h 2047"/>
                <a:gd name="T116" fmla="*/ 2147483646 w 1125"/>
                <a:gd name="T117" fmla="*/ 2147483646 h 2047"/>
                <a:gd name="T118" fmla="*/ 2147483646 w 1125"/>
                <a:gd name="T119" fmla="*/ 2147483646 h 2047"/>
                <a:gd name="T120" fmla="*/ 2147483646 w 1125"/>
                <a:gd name="T121" fmla="*/ 2147483646 h 2047"/>
                <a:gd name="T122" fmla="*/ 2147483646 w 1125"/>
                <a:gd name="T123" fmla="*/ 2147483646 h 2047"/>
                <a:gd name="T124" fmla="*/ 2147483646 w 1125"/>
                <a:gd name="T125" fmla="*/ 2147483646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64" name="Freeform 163"/>
            <p:cNvSpPr>
              <a:spLocks/>
            </p:cNvSpPr>
            <p:nvPr/>
          </p:nvSpPr>
          <p:spPr bwMode="auto">
            <a:xfrm>
              <a:off x="1751013" y="2073275"/>
              <a:ext cx="41275" cy="36513"/>
            </a:xfrm>
            <a:custGeom>
              <a:avLst/>
              <a:gdLst>
                <a:gd name="T0" fmla="*/ 2147483646 w 40"/>
                <a:gd name="T1" fmla="*/ 2147483646 h 36"/>
                <a:gd name="T2" fmla="*/ 2147483646 w 40"/>
                <a:gd name="T3" fmla="*/ 2147483646 h 36"/>
                <a:gd name="T4" fmla="*/ 2147483646 w 40"/>
                <a:gd name="T5" fmla="*/ 2147483646 h 36"/>
                <a:gd name="T6" fmla="*/ 2147483646 w 40"/>
                <a:gd name="T7" fmla="*/ 2147483646 h 36"/>
                <a:gd name="T8" fmla="*/ 2147483646 w 40"/>
                <a:gd name="T9" fmla="*/ 2147483646 h 36"/>
                <a:gd name="T10" fmla="*/ 2147483646 w 40"/>
                <a:gd name="T11" fmla="*/ 2147483646 h 36"/>
                <a:gd name="T12" fmla="*/ 2147483646 w 40"/>
                <a:gd name="T13" fmla="*/ 2147483646 h 36"/>
                <a:gd name="T14" fmla="*/ 2147483646 w 40"/>
                <a:gd name="T15" fmla="*/ 2147483646 h 36"/>
                <a:gd name="T16" fmla="*/ 2147483646 w 40"/>
                <a:gd name="T17" fmla="*/ 2147483646 h 36"/>
                <a:gd name="T18" fmla="*/ 2147483646 w 40"/>
                <a:gd name="T19" fmla="*/ 2147483646 h 36"/>
                <a:gd name="T20" fmla="*/ 2147483646 w 40"/>
                <a:gd name="T21" fmla="*/ 2147483646 h 36"/>
                <a:gd name="T22" fmla="*/ 2147483646 w 40"/>
                <a:gd name="T23" fmla="*/ 2147483646 h 36"/>
                <a:gd name="T24" fmla="*/ 2147483646 w 40"/>
                <a:gd name="T25" fmla="*/ 2147483646 h 36"/>
                <a:gd name="T26" fmla="*/ 2147483646 w 40"/>
                <a:gd name="T27" fmla="*/ 2147483646 h 36"/>
                <a:gd name="T28" fmla="*/ 0 w 40"/>
                <a:gd name="T29" fmla="*/ 2147483646 h 36"/>
                <a:gd name="T30" fmla="*/ 2147483646 w 40"/>
                <a:gd name="T31" fmla="*/ 2147483646 h 36"/>
                <a:gd name="T32" fmla="*/ 2147483646 w 40"/>
                <a:gd name="T33" fmla="*/ 2147483646 h 36"/>
                <a:gd name="T34" fmla="*/ 2147483646 w 40"/>
                <a:gd name="T35" fmla="*/ 2147483646 h 36"/>
                <a:gd name="T36" fmla="*/ 2147483646 w 40"/>
                <a:gd name="T37" fmla="*/ 2147483646 h 36"/>
                <a:gd name="T38" fmla="*/ 2147483646 w 40"/>
                <a:gd name="T39" fmla="*/ 0 h 36"/>
                <a:gd name="T40" fmla="*/ 2147483646 w 40"/>
                <a:gd name="T41" fmla="*/ 2147483646 h 36"/>
                <a:gd name="T42" fmla="*/ 2147483646 w 40"/>
                <a:gd name="T43" fmla="*/ 2147483646 h 36"/>
                <a:gd name="T44" fmla="*/ 2147483646 w 40"/>
                <a:gd name="T45" fmla="*/ 2147483646 h 36"/>
                <a:gd name="T46" fmla="*/ 2147483646 w 40"/>
                <a:gd name="T47" fmla="*/ 2147483646 h 36"/>
                <a:gd name="T48" fmla="*/ 2147483646 w 40"/>
                <a:gd name="T49" fmla="*/ 2147483646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65" name="Freeform 164"/>
            <p:cNvSpPr>
              <a:spLocks/>
            </p:cNvSpPr>
            <p:nvPr/>
          </p:nvSpPr>
          <p:spPr bwMode="auto">
            <a:xfrm>
              <a:off x="2103438" y="2368550"/>
              <a:ext cx="0" cy="4763"/>
            </a:xfrm>
            <a:custGeom>
              <a:avLst/>
              <a:gdLst>
                <a:gd name="T0" fmla="*/ 1 w 1"/>
                <a:gd name="T1" fmla="*/ 2147483646 h 4"/>
                <a:gd name="T2" fmla="*/ 1 w 1"/>
                <a:gd name="T3" fmla="*/ 2147483646 h 4"/>
                <a:gd name="T4" fmla="*/ 1 w 1"/>
                <a:gd name="T5" fmla="*/ 2147483646 h 4"/>
                <a:gd name="T6" fmla="*/ 0 w 1"/>
                <a:gd name="T7" fmla="*/ 0 h 4"/>
                <a:gd name="T8" fmla="*/ 0 w 1"/>
                <a:gd name="T9" fmla="*/ 0 h 4"/>
                <a:gd name="T10" fmla="*/ 1 w 1"/>
                <a:gd name="T11" fmla="*/ 2147483646 h 4"/>
                <a:gd name="T12" fmla="*/ 1 w 1"/>
                <a:gd name="T13" fmla="*/ 2147483646 h 4"/>
                <a:gd name="T14" fmla="*/ 1 w 1"/>
                <a:gd name="T15" fmla="*/ 2147483646 h 4"/>
                <a:gd name="T16" fmla="*/ 1 w 1"/>
                <a:gd name="T17" fmla="*/ 2147483646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66" name="Freeform 165"/>
            <p:cNvSpPr>
              <a:spLocks/>
            </p:cNvSpPr>
            <p:nvPr/>
          </p:nvSpPr>
          <p:spPr bwMode="auto">
            <a:xfrm>
              <a:off x="2460625" y="2401888"/>
              <a:ext cx="3175" cy="6350"/>
            </a:xfrm>
            <a:custGeom>
              <a:avLst/>
              <a:gdLst>
                <a:gd name="T0" fmla="*/ 2147483646 w 5"/>
                <a:gd name="T1" fmla="*/ 2147483646 h 8"/>
                <a:gd name="T2" fmla="*/ 2147483646 w 5"/>
                <a:gd name="T3" fmla="*/ 2147483646 h 8"/>
                <a:gd name="T4" fmla="*/ 2147483646 w 5"/>
                <a:gd name="T5" fmla="*/ 2147483646 h 8"/>
                <a:gd name="T6" fmla="*/ 2147483646 w 5"/>
                <a:gd name="T7" fmla="*/ 2147483646 h 8"/>
                <a:gd name="T8" fmla="*/ 2147483646 w 5"/>
                <a:gd name="T9" fmla="*/ 0 h 8"/>
                <a:gd name="T10" fmla="*/ 0 w 5"/>
                <a:gd name="T11" fmla="*/ 0 h 8"/>
                <a:gd name="T12" fmla="*/ 0 w 5"/>
                <a:gd name="T13" fmla="*/ 2147483646 h 8"/>
                <a:gd name="T14" fmla="*/ 2147483646 w 5"/>
                <a:gd name="T15" fmla="*/ 2147483646 h 8"/>
                <a:gd name="T16" fmla="*/ 2147483646 w 5"/>
                <a:gd name="T17" fmla="*/ 214748364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67" name="Freeform 166"/>
            <p:cNvSpPr>
              <a:spLocks/>
            </p:cNvSpPr>
            <p:nvPr/>
          </p:nvSpPr>
          <p:spPr bwMode="auto">
            <a:xfrm>
              <a:off x="2109788" y="1984375"/>
              <a:ext cx="14287" cy="14288"/>
            </a:xfrm>
            <a:custGeom>
              <a:avLst/>
              <a:gdLst>
                <a:gd name="T0" fmla="*/ 2147483646 w 14"/>
                <a:gd name="T1" fmla="*/ 2147483646 h 15"/>
                <a:gd name="T2" fmla="*/ 2147483646 w 14"/>
                <a:gd name="T3" fmla="*/ 2147483646 h 15"/>
                <a:gd name="T4" fmla="*/ 2147483646 w 14"/>
                <a:gd name="T5" fmla="*/ 2147483646 h 15"/>
                <a:gd name="T6" fmla="*/ 2147483646 w 14"/>
                <a:gd name="T7" fmla="*/ 2147483646 h 15"/>
                <a:gd name="T8" fmla="*/ 2147483646 w 14"/>
                <a:gd name="T9" fmla="*/ 2147483646 h 15"/>
                <a:gd name="T10" fmla="*/ 2147483646 w 14"/>
                <a:gd name="T11" fmla="*/ 2147483646 h 15"/>
                <a:gd name="T12" fmla="*/ 2147483646 w 14"/>
                <a:gd name="T13" fmla="*/ 2147483646 h 15"/>
                <a:gd name="T14" fmla="*/ 2147483646 w 14"/>
                <a:gd name="T15" fmla="*/ 2147483646 h 15"/>
                <a:gd name="T16" fmla="*/ 2147483646 w 14"/>
                <a:gd name="T17" fmla="*/ 0 h 15"/>
                <a:gd name="T18" fmla="*/ 2147483646 w 14"/>
                <a:gd name="T19" fmla="*/ 2147483646 h 15"/>
                <a:gd name="T20" fmla="*/ 2147483646 w 14"/>
                <a:gd name="T21" fmla="*/ 2147483646 h 15"/>
                <a:gd name="T22" fmla="*/ 2147483646 w 14"/>
                <a:gd name="T23" fmla="*/ 2147483646 h 15"/>
                <a:gd name="T24" fmla="*/ 0 w 14"/>
                <a:gd name="T25" fmla="*/ 2147483646 h 15"/>
                <a:gd name="T26" fmla="*/ 2147483646 w 14"/>
                <a:gd name="T27" fmla="*/ 2147483646 h 15"/>
                <a:gd name="T28" fmla="*/ 2147483646 w 14"/>
                <a:gd name="T29" fmla="*/ 2147483646 h 15"/>
                <a:gd name="T30" fmla="*/ 2147483646 w 14"/>
                <a:gd name="T31" fmla="*/ 2147483646 h 15"/>
                <a:gd name="T32" fmla="*/ 2147483646 w 14"/>
                <a:gd name="T33" fmla="*/ 2147483646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68" name="Freeform 167"/>
            <p:cNvSpPr>
              <a:spLocks/>
            </p:cNvSpPr>
            <p:nvPr/>
          </p:nvSpPr>
          <p:spPr bwMode="auto">
            <a:xfrm>
              <a:off x="2297113" y="2452688"/>
              <a:ext cx="144462" cy="120650"/>
            </a:xfrm>
            <a:custGeom>
              <a:avLst/>
              <a:gdLst>
                <a:gd name="T0" fmla="*/ 2147483646 w 135"/>
                <a:gd name="T1" fmla="*/ 2147483646 h 119"/>
                <a:gd name="T2" fmla="*/ 2147483646 w 135"/>
                <a:gd name="T3" fmla="*/ 2147483646 h 119"/>
                <a:gd name="T4" fmla="*/ 2147483646 w 135"/>
                <a:gd name="T5" fmla="*/ 2147483646 h 119"/>
                <a:gd name="T6" fmla="*/ 2147483646 w 135"/>
                <a:gd name="T7" fmla="*/ 2147483646 h 119"/>
                <a:gd name="T8" fmla="*/ 2147483646 w 135"/>
                <a:gd name="T9" fmla="*/ 2147483646 h 119"/>
                <a:gd name="T10" fmla="*/ 2147483646 w 135"/>
                <a:gd name="T11" fmla="*/ 2147483646 h 119"/>
                <a:gd name="T12" fmla="*/ 2147483646 w 135"/>
                <a:gd name="T13" fmla="*/ 2147483646 h 119"/>
                <a:gd name="T14" fmla="*/ 2147483646 w 135"/>
                <a:gd name="T15" fmla="*/ 2147483646 h 119"/>
                <a:gd name="T16" fmla="*/ 2147483646 w 135"/>
                <a:gd name="T17" fmla="*/ 2147483646 h 119"/>
                <a:gd name="T18" fmla="*/ 2147483646 w 135"/>
                <a:gd name="T19" fmla="*/ 2147483646 h 119"/>
                <a:gd name="T20" fmla="*/ 2147483646 w 135"/>
                <a:gd name="T21" fmla="*/ 2147483646 h 119"/>
                <a:gd name="T22" fmla="*/ 2147483646 w 135"/>
                <a:gd name="T23" fmla="*/ 2147483646 h 119"/>
                <a:gd name="T24" fmla="*/ 2147483646 w 135"/>
                <a:gd name="T25" fmla="*/ 2147483646 h 119"/>
                <a:gd name="T26" fmla="*/ 2147483646 w 135"/>
                <a:gd name="T27" fmla="*/ 2147483646 h 119"/>
                <a:gd name="T28" fmla="*/ 2147483646 w 135"/>
                <a:gd name="T29" fmla="*/ 2147483646 h 119"/>
                <a:gd name="T30" fmla="*/ 2147483646 w 135"/>
                <a:gd name="T31" fmla="*/ 2147483646 h 119"/>
                <a:gd name="T32" fmla="*/ 2147483646 w 135"/>
                <a:gd name="T33" fmla="*/ 2147483646 h 119"/>
                <a:gd name="T34" fmla="*/ 2147483646 w 135"/>
                <a:gd name="T35" fmla="*/ 2147483646 h 119"/>
                <a:gd name="T36" fmla="*/ 2147483646 w 135"/>
                <a:gd name="T37" fmla="*/ 2147483646 h 119"/>
                <a:gd name="T38" fmla="*/ 2147483646 w 135"/>
                <a:gd name="T39" fmla="*/ 2147483646 h 119"/>
                <a:gd name="T40" fmla="*/ 2147483646 w 135"/>
                <a:gd name="T41" fmla="*/ 2147483646 h 119"/>
                <a:gd name="T42" fmla="*/ 2147483646 w 135"/>
                <a:gd name="T43" fmla="*/ 2147483646 h 119"/>
                <a:gd name="T44" fmla="*/ 2147483646 w 135"/>
                <a:gd name="T45" fmla="*/ 2147483646 h 119"/>
                <a:gd name="T46" fmla="*/ 2147483646 w 135"/>
                <a:gd name="T47" fmla="*/ 2147483646 h 119"/>
                <a:gd name="T48" fmla="*/ 2147483646 w 135"/>
                <a:gd name="T49" fmla="*/ 2147483646 h 119"/>
                <a:gd name="T50" fmla="*/ 2147483646 w 135"/>
                <a:gd name="T51" fmla="*/ 2147483646 h 119"/>
                <a:gd name="T52" fmla="*/ 2147483646 w 135"/>
                <a:gd name="T53" fmla="*/ 2147483646 h 119"/>
                <a:gd name="T54" fmla="*/ 2147483646 w 135"/>
                <a:gd name="T55" fmla="*/ 2147483646 h 119"/>
                <a:gd name="T56" fmla="*/ 2147483646 w 135"/>
                <a:gd name="T57" fmla="*/ 2147483646 h 119"/>
                <a:gd name="T58" fmla="*/ 2147483646 w 135"/>
                <a:gd name="T59" fmla="*/ 2147483646 h 119"/>
                <a:gd name="T60" fmla="*/ 2147483646 w 135"/>
                <a:gd name="T61" fmla="*/ 2147483646 h 119"/>
                <a:gd name="T62" fmla="*/ 2147483646 w 135"/>
                <a:gd name="T63" fmla="*/ 2147483646 h 119"/>
                <a:gd name="T64" fmla="*/ 2147483646 w 135"/>
                <a:gd name="T65" fmla="*/ 2147483646 h 119"/>
                <a:gd name="T66" fmla="*/ 2147483646 w 135"/>
                <a:gd name="T67" fmla="*/ 2147483646 h 119"/>
                <a:gd name="T68" fmla="*/ 2147483646 w 135"/>
                <a:gd name="T69" fmla="*/ 2147483646 h 119"/>
                <a:gd name="T70" fmla="*/ 2147483646 w 135"/>
                <a:gd name="T71" fmla="*/ 2147483646 h 119"/>
                <a:gd name="T72" fmla="*/ 2147483646 w 135"/>
                <a:gd name="T73" fmla="*/ 2147483646 h 119"/>
                <a:gd name="T74" fmla="*/ 2147483646 w 135"/>
                <a:gd name="T75" fmla="*/ 2147483646 h 119"/>
                <a:gd name="T76" fmla="*/ 2147483646 w 135"/>
                <a:gd name="T77" fmla="*/ 2147483646 h 119"/>
                <a:gd name="T78" fmla="*/ 2147483646 w 135"/>
                <a:gd name="T79" fmla="*/ 2147483646 h 119"/>
                <a:gd name="T80" fmla="*/ 2147483646 w 135"/>
                <a:gd name="T81" fmla="*/ 2147483646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69" name="Freeform 168"/>
            <p:cNvSpPr>
              <a:spLocks/>
            </p:cNvSpPr>
            <p:nvPr/>
          </p:nvSpPr>
          <p:spPr bwMode="auto">
            <a:xfrm>
              <a:off x="2181225" y="2090738"/>
              <a:ext cx="598488" cy="400050"/>
            </a:xfrm>
            <a:custGeom>
              <a:avLst/>
              <a:gdLst>
                <a:gd name="T0" fmla="*/ 2147483646 w 556"/>
                <a:gd name="T1" fmla="*/ 2147483646 h 395"/>
                <a:gd name="T2" fmla="*/ 2147483646 w 556"/>
                <a:gd name="T3" fmla="*/ 2147483646 h 395"/>
                <a:gd name="T4" fmla="*/ 2147483646 w 556"/>
                <a:gd name="T5" fmla="*/ 2147483646 h 395"/>
                <a:gd name="T6" fmla="*/ 2147483646 w 556"/>
                <a:gd name="T7" fmla="*/ 2147483646 h 395"/>
                <a:gd name="T8" fmla="*/ 2147483646 w 556"/>
                <a:gd name="T9" fmla="*/ 2147483646 h 395"/>
                <a:gd name="T10" fmla="*/ 2147483646 w 556"/>
                <a:gd name="T11" fmla="*/ 2147483646 h 395"/>
                <a:gd name="T12" fmla="*/ 2147483646 w 556"/>
                <a:gd name="T13" fmla="*/ 2147483646 h 395"/>
                <a:gd name="T14" fmla="*/ 2147483646 w 556"/>
                <a:gd name="T15" fmla="*/ 2147483646 h 395"/>
                <a:gd name="T16" fmla="*/ 2147483646 w 556"/>
                <a:gd name="T17" fmla="*/ 2147483646 h 395"/>
                <a:gd name="T18" fmla="*/ 2147483646 w 556"/>
                <a:gd name="T19" fmla="*/ 2147483646 h 395"/>
                <a:gd name="T20" fmla="*/ 2147483646 w 556"/>
                <a:gd name="T21" fmla="*/ 2147483646 h 395"/>
                <a:gd name="T22" fmla="*/ 2147483646 w 556"/>
                <a:gd name="T23" fmla="*/ 2147483646 h 395"/>
                <a:gd name="T24" fmla="*/ 2147483646 w 556"/>
                <a:gd name="T25" fmla="*/ 2147483646 h 395"/>
                <a:gd name="T26" fmla="*/ 2147483646 w 556"/>
                <a:gd name="T27" fmla="*/ 2147483646 h 395"/>
                <a:gd name="T28" fmla="*/ 2147483646 w 556"/>
                <a:gd name="T29" fmla="*/ 2147483646 h 395"/>
                <a:gd name="T30" fmla="*/ 2147483646 w 556"/>
                <a:gd name="T31" fmla="*/ 2147483646 h 395"/>
                <a:gd name="T32" fmla="*/ 2147483646 w 556"/>
                <a:gd name="T33" fmla="*/ 2147483646 h 395"/>
                <a:gd name="T34" fmla="*/ 2147483646 w 556"/>
                <a:gd name="T35" fmla="*/ 2147483646 h 395"/>
                <a:gd name="T36" fmla="*/ 2147483646 w 556"/>
                <a:gd name="T37" fmla="*/ 2147483646 h 395"/>
                <a:gd name="T38" fmla="*/ 2147483646 w 556"/>
                <a:gd name="T39" fmla="*/ 2147483646 h 395"/>
                <a:gd name="T40" fmla="*/ 2147483646 w 556"/>
                <a:gd name="T41" fmla="*/ 2147483646 h 395"/>
                <a:gd name="T42" fmla="*/ 2147483646 w 556"/>
                <a:gd name="T43" fmla="*/ 2147483646 h 395"/>
                <a:gd name="T44" fmla="*/ 2147483646 w 556"/>
                <a:gd name="T45" fmla="*/ 2147483646 h 395"/>
                <a:gd name="T46" fmla="*/ 2147483646 w 556"/>
                <a:gd name="T47" fmla="*/ 2147483646 h 395"/>
                <a:gd name="T48" fmla="*/ 2147483646 w 556"/>
                <a:gd name="T49" fmla="*/ 2147483646 h 395"/>
                <a:gd name="T50" fmla="*/ 0 w 556"/>
                <a:gd name="T51" fmla="*/ 2147483646 h 395"/>
                <a:gd name="T52" fmla="*/ 2147483646 w 556"/>
                <a:gd name="T53" fmla="*/ 2147483646 h 395"/>
                <a:gd name="T54" fmla="*/ 2147483646 w 556"/>
                <a:gd name="T55" fmla="*/ 2147483646 h 395"/>
                <a:gd name="T56" fmla="*/ 2147483646 w 556"/>
                <a:gd name="T57" fmla="*/ 2147483646 h 395"/>
                <a:gd name="T58" fmla="*/ 2147483646 w 556"/>
                <a:gd name="T59" fmla="*/ 2147483646 h 395"/>
                <a:gd name="T60" fmla="*/ 2147483646 w 556"/>
                <a:gd name="T61" fmla="*/ 2147483646 h 395"/>
                <a:gd name="T62" fmla="*/ 2147483646 w 556"/>
                <a:gd name="T63" fmla="*/ 2147483646 h 395"/>
                <a:gd name="T64" fmla="*/ 2147483646 w 556"/>
                <a:gd name="T65" fmla="*/ 2147483646 h 395"/>
                <a:gd name="T66" fmla="*/ 2147483646 w 556"/>
                <a:gd name="T67" fmla="*/ 2147483646 h 395"/>
                <a:gd name="T68" fmla="*/ 2147483646 w 556"/>
                <a:gd name="T69" fmla="*/ 2147483646 h 395"/>
                <a:gd name="T70" fmla="*/ 2147483646 w 556"/>
                <a:gd name="T71" fmla="*/ 2147483646 h 395"/>
                <a:gd name="T72" fmla="*/ 2147483646 w 556"/>
                <a:gd name="T73" fmla="*/ 2147483646 h 395"/>
                <a:gd name="T74" fmla="*/ 2147483646 w 556"/>
                <a:gd name="T75" fmla="*/ 2147483646 h 395"/>
                <a:gd name="T76" fmla="*/ 2147483646 w 556"/>
                <a:gd name="T77" fmla="*/ 2147483646 h 395"/>
                <a:gd name="T78" fmla="*/ 2147483646 w 556"/>
                <a:gd name="T79" fmla="*/ 2147483646 h 395"/>
                <a:gd name="T80" fmla="*/ 2147483646 w 556"/>
                <a:gd name="T81" fmla="*/ 2147483646 h 395"/>
                <a:gd name="T82" fmla="*/ 2147483646 w 556"/>
                <a:gd name="T83" fmla="*/ 2147483646 h 395"/>
                <a:gd name="T84" fmla="*/ 2147483646 w 556"/>
                <a:gd name="T85" fmla="*/ 2147483646 h 395"/>
                <a:gd name="T86" fmla="*/ 2147483646 w 556"/>
                <a:gd name="T87" fmla="*/ 2147483646 h 395"/>
                <a:gd name="T88" fmla="*/ 2147483646 w 556"/>
                <a:gd name="T89" fmla="*/ 2147483646 h 395"/>
                <a:gd name="T90" fmla="*/ 2147483646 w 556"/>
                <a:gd name="T91" fmla="*/ 2147483646 h 395"/>
                <a:gd name="T92" fmla="*/ 2147483646 w 556"/>
                <a:gd name="T93" fmla="*/ 2147483646 h 395"/>
                <a:gd name="T94" fmla="*/ 2147483646 w 556"/>
                <a:gd name="T95" fmla="*/ 2147483646 h 395"/>
                <a:gd name="T96" fmla="*/ 2147483646 w 556"/>
                <a:gd name="T97" fmla="*/ 2147483646 h 395"/>
                <a:gd name="T98" fmla="*/ 2147483646 w 556"/>
                <a:gd name="T99" fmla="*/ 2147483646 h 395"/>
                <a:gd name="T100" fmla="*/ 2147483646 w 556"/>
                <a:gd name="T101" fmla="*/ 2147483646 h 395"/>
                <a:gd name="T102" fmla="*/ 2147483646 w 556"/>
                <a:gd name="T103" fmla="*/ 2147483646 h 395"/>
                <a:gd name="T104" fmla="*/ 2147483646 w 556"/>
                <a:gd name="T105" fmla="*/ 2147483646 h 395"/>
                <a:gd name="T106" fmla="*/ 2147483646 w 556"/>
                <a:gd name="T107" fmla="*/ 2147483646 h 395"/>
                <a:gd name="T108" fmla="*/ 2147483646 w 556"/>
                <a:gd name="T109" fmla="*/ 2147483646 h 395"/>
                <a:gd name="T110" fmla="*/ 2147483646 w 556"/>
                <a:gd name="T111" fmla="*/ 2147483646 h 395"/>
                <a:gd name="T112" fmla="*/ 2147483646 w 556"/>
                <a:gd name="T113" fmla="*/ 2147483646 h 395"/>
                <a:gd name="T114" fmla="*/ 2147483646 w 556"/>
                <a:gd name="T115" fmla="*/ 2147483646 h 395"/>
                <a:gd name="T116" fmla="*/ 2147483646 w 556"/>
                <a:gd name="T117" fmla="*/ 2147483646 h 395"/>
                <a:gd name="T118" fmla="*/ 2147483646 w 556"/>
                <a:gd name="T119" fmla="*/ 2147483646 h 395"/>
                <a:gd name="T120" fmla="*/ 2147483646 w 556"/>
                <a:gd name="T121" fmla="*/ 2147483646 h 395"/>
                <a:gd name="T122" fmla="*/ 2147483646 w 556"/>
                <a:gd name="T123" fmla="*/ 2147483646 h 395"/>
                <a:gd name="T124" fmla="*/ 2147483646 w 556"/>
                <a:gd name="T125" fmla="*/ 2147483646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70" name="Freeform 169"/>
            <p:cNvSpPr>
              <a:spLocks/>
            </p:cNvSpPr>
            <p:nvPr/>
          </p:nvSpPr>
          <p:spPr bwMode="auto">
            <a:xfrm>
              <a:off x="1663700" y="2024063"/>
              <a:ext cx="158750" cy="146050"/>
            </a:xfrm>
            <a:custGeom>
              <a:avLst/>
              <a:gdLst>
                <a:gd name="T0" fmla="*/ 2147483646 w 148"/>
                <a:gd name="T1" fmla="*/ 2147483646 h 146"/>
                <a:gd name="T2" fmla="*/ 2147483646 w 148"/>
                <a:gd name="T3" fmla="*/ 2147483646 h 146"/>
                <a:gd name="T4" fmla="*/ 2147483646 w 148"/>
                <a:gd name="T5" fmla="*/ 2147483646 h 146"/>
                <a:gd name="T6" fmla="*/ 2147483646 w 148"/>
                <a:gd name="T7" fmla="*/ 2147483646 h 146"/>
                <a:gd name="T8" fmla="*/ 2147483646 w 148"/>
                <a:gd name="T9" fmla="*/ 2147483646 h 146"/>
                <a:gd name="T10" fmla="*/ 2147483646 w 148"/>
                <a:gd name="T11" fmla="*/ 2147483646 h 146"/>
                <a:gd name="T12" fmla="*/ 2147483646 w 148"/>
                <a:gd name="T13" fmla="*/ 2147483646 h 146"/>
                <a:gd name="T14" fmla="*/ 2147483646 w 148"/>
                <a:gd name="T15" fmla="*/ 2147483646 h 146"/>
                <a:gd name="T16" fmla="*/ 2147483646 w 148"/>
                <a:gd name="T17" fmla="*/ 2147483646 h 146"/>
                <a:gd name="T18" fmla="*/ 2147483646 w 148"/>
                <a:gd name="T19" fmla="*/ 0 h 146"/>
                <a:gd name="T20" fmla="*/ 2147483646 w 148"/>
                <a:gd name="T21" fmla="*/ 2147483646 h 146"/>
                <a:gd name="T22" fmla="*/ 2147483646 w 148"/>
                <a:gd name="T23" fmla="*/ 2147483646 h 146"/>
                <a:gd name="T24" fmla="*/ 2147483646 w 148"/>
                <a:gd name="T25" fmla="*/ 2147483646 h 146"/>
                <a:gd name="T26" fmla="*/ 2147483646 w 148"/>
                <a:gd name="T27" fmla="*/ 2147483646 h 146"/>
                <a:gd name="T28" fmla="*/ 2147483646 w 148"/>
                <a:gd name="T29" fmla="*/ 2147483646 h 146"/>
                <a:gd name="T30" fmla="*/ 2147483646 w 148"/>
                <a:gd name="T31" fmla="*/ 2147483646 h 146"/>
                <a:gd name="T32" fmla="*/ 2147483646 w 148"/>
                <a:gd name="T33" fmla="*/ 2147483646 h 146"/>
                <a:gd name="T34" fmla="*/ 2147483646 w 148"/>
                <a:gd name="T35" fmla="*/ 2147483646 h 146"/>
                <a:gd name="T36" fmla="*/ 2147483646 w 148"/>
                <a:gd name="T37" fmla="*/ 2147483646 h 146"/>
                <a:gd name="T38" fmla="*/ 2147483646 w 148"/>
                <a:gd name="T39" fmla="*/ 2147483646 h 146"/>
                <a:gd name="T40" fmla="*/ 2147483646 w 148"/>
                <a:gd name="T41" fmla="*/ 2147483646 h 146"/>
                <a:gd name="T42" fmla="*/ 2147483646 w 148"/>
                <a:gd name="T43" fmla="*/ 2147483646 h 146"/>
                <a:gd name="T44" fmla="*/ 2147483646 w 148"/>
                <a:gd name="T45" fmla="*/ 2147483646 h 146"/>
                <a:gd name="T46" fmla="*/ 2147483646 w 148"/>
                <a:gd name="T47" fmla="*/ 2147483646 h 146"/>
                <a:gd name="T48" fmla="*/ 2147483646 w 148"/>
                <a:gd name="T49" fmla="*/ 2147483646 h 146"/>
                <a:gd name="T50" fmla="*/ 2147483646 w 148"/>
                <a:gd name="T51" fmla="*/ 2147483646 h 146"/>
                <a:gd name="T52" fmla="*/ 2147483646 w 148"/>
                <a:gd name="T53" fmla="*/ 2147483646 h 146"/>
                <a:gd name="T54" fmla="*/ 2147483646 w 148"/>
                <a:gd name="T55" fmla="*/ 2147483646 h 146"/>
                <a:gd name="T56" fmla="*/ 2147483646 w 148"/>
                <a:gd name="T57" fmla="*/ 2147483646 h 146"/>
                <a:gd name="T58" fmla="*/ 2147483646 w 148"/>
                <a:gd name="T59" fmla="*/ 2147483646 h 146"/>
                <a:gd name="T60" fmla="*/ 2147483646 w 148"/>
                <a:gd name="T61" fmla="*/ 2147483646 h 146"/>
                <a:gd name="T62" fmla="*/ 2147483646 w 148"/>
                <a:gd name="T63" fmla="*/ 2147483646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71" name="Freeform 170"/>
            <p:cNvSpPr>
              <a:spLocks/>
            </p:cNvSpPr>
            <p:nvPr/>
          </p:nvSpPr>
          <p:spPr bwMode="auto">
            <a:xfrm>
              <a:off x="1831975" y="1970088"/>
              <a:ext cx="144463" cy="93662"/>
            </a:xfrm>
            <a:custGeom>
              <a:avLst/>
              <a:gdLst>
                <a:gd name="T0" fmla="*/ 2147483646 w 133"/>
                <a:gd name="T1" fmla="*/ 2147483646 h 91"/>
                <a:gd name="T2" fmla="*/ 2147483646 w 133"/>
                <a:gd name="T3" fmla="*/ 2147483646 h 91"/>
                <a:gd name="T4" fmla="*/ 2147483646 w 133"/>
                <a:gd name="T5" fmla="*/ 2147483646 h 91"/>
                <a:gd name="T6" fmla="*/ 2147483646 w 133"/>
                <a:gd name="T7" fmla="*/ 2147483646 h 91"/>
                <a:gd name="T8" fmla="*/ 2147483646 w 133"/>
                <a:gd name="T9" fmla="*/ 2147483646 h 91"/>
                <a:gd name="T10" fmla="*/ 2147483646 w 133"/>
                <a:gd name="T11" fmla="*/ 2147483646 h 91"/>
                <a:gd name="T12" fmla="*/ 2147483646 w 133"/>
                <a:gd name="T13" fmla="*/ 2147483646 h 91"/>
                <a:gd name="T14" fmla="*/ 2147483646 w 133"/>
                <a:gd name="T15" fmla="*/ 2147483646 h 91"/>
                <a:gd name="T16" fmla="*/ 2147483646 w 133"/>
                <a:gd name="T17" fmla="*/ 2147483646 h 91"/>
                <a:gd name="T18" fmla="*/ 2147483646 w 133"/>
                <a:gd name="T19" fmla="*/ 2147483646 h 91"/>
                <a:gd name="T20" fmla="*/ 2147483646 w 133"/>
                <a:gd name="T21" fmla="*/ 2147483646 h 91"/>
                <a:gd name="T22" fmla="*/ 2147483646 w 133"/>
                <a:gd name="T23" fmla="*/ 2147483646 h 91"/>
                <a:gd name="T24" fmla="*/ 2147483646 w 133"/>
                <a:gd name="T25" fmla="*/ 2147483646 h 91"/>
                <a:gd name="T26" fmla="*/ 2147483646 w 133"/>
                <a:gd name="T27" fmla="*/ 2147483646 h 91"/>
                <a:gd name="T28" fmla="*/ 2147483646 w 133"/>
                <a:gd name="T29" fmla="*/ 2147483646 h 91"/>
                <a:gd name="T30" fmla="*/ 2147483646 w 133"/>
                <a:gd name="T31" fmla="*/ 2147483646 h 91"/>
                <a:gd name="T32" fmla="*/ 2147483646 w 133"/>
                <a:gd name="T33" fmla="*/ 2147483646 h 91"/>
                <a:gd name="T34" fmla="*/ 2147483646 w 133"/>
                <a:gd name="T35" fmla="*/ 2147483646 h 91"/>
                <a:gd name="T36" fmla="*/ 2147483646 w 133"/>
                <a:gd name="T37" fmla="*/ 2147483646 h 91"/>
                <a:gd name="T38" fmla="*/ 2147483646 w 133"/>
                <a:gd name="T39" fmla="*/ 2147483646 h 91"/>
                <a:gd name="T40" fmla="*/ 2147483646 w 133"/>
                <a:gd name="T41" fmla="*/ 2147483646 h 91"/>
                <a:gd name="T42" fmla="*/ 2147483646 w 133"/>
                <a:gd name="T43" fmla="*/ 2147483646 h 91"/>
                <a:gd name="T44" fmla="*/ 2147483646 w 133"/>
                <a:gd name="T45" fmla="*/ 2147483646 h 91"/>
                <a:gd name="T46" fmla="*/ 2147483646 w 133"/>
                <a:gd name="T47" fmla="*/ 2147483646 h 91"/>
                <a:gd name="T48" fmla="*/ 2147483646 w 133"/>
                <a:gd name="T49" fmla="*/ 2147483646 h 91"/>
                <a:gd name="T50" fmla="*/ 2147483646 w 133"/>
                <a:gd name="T51" fmla="*/ 2147483646 h 91"/>
                <a:gd name="T52" fmla="*/ 2147483646 w 133"/>
                <a:gd name="T53" fmla="*/ 2147483646 h 91"/>
                <a:gd name="T54" fmla="*/ 2147483646 w 133"/>
                <a:gd name="T55" fmla="*/ 2147483646 h 91"/>
                <a:gd name="T56" fmla="*/ 0 w 133"/>
                <a:gd name="T57" fmla="*/ 2147483646 h 91"/>
                <a:gd name="T58" fmla="*/ 2147483646 w 133"/>
                <a:gd name="T59" fmla="*/ 2147483646 h 91"/>
                <a:gd name="T60" fmla="*/ 2147483646 w 133"/>
                <a:gd name="T61" fmla="*/ 2147483646 h 91"/>
                <a:gd name="T62" fmla="*/ 2147483646 w 133"/>
                <a:gd name="T63" fmla="*/ 2147483646 h 91"/>
                <a:gd name="T64" fmla="*/ 2147483646 w 133"/>
                <a:gd name="T65" fmla="*/ 2147483646 h 91"/>
                <a:gd name="T66" fmla="*/ 2147483646 w 133"/>
                <a:gd name="T67" fmla="*/ 2147483646 h 91"/>
                <a:gd name="T68" fmla="*/ 2147483646 w 133"/>
                <a:gd name="T69" fmla="*/ 0 h 91"/>
                <a:gd name="T70" fmla="*/ 2147483646 w 133"/>
                <a:gd name="T71" fmla="*/ 2147483646 h 91"/>
                <a:gd name="T72" fmla="*/ 2147483646 w 133"/>
                <a:gd name="T73" fmla="*/ 2147483646 h 91"/>
                <a:gd name="T74" fmla="*/ 2147483646 w 133"/>
                <a:gd name="T75" fmla="*/ 2147483646 h 91"/>
                <a:gd name="T76" fmla="*/ 2147483646 w 133"/>
                <a:gd name="T77" fmla="*/ 2147483646 h 91"/>
                <a:gd name="T78" fmla="*/ 2147483646 w 133"/>
                <a:gd name="T79" fmla="*/ 2147483646 h 91"/>
                <a:gd name="T80" fmla="*/ 2147483646 w 133"/>
                <a:gd name="T81" fmla="*/ 2147483646 h 91"/>
                <a:gd name="T82" fmla="*/ 2147483646 w 133"/>
                <a:gd name="T83" fmla="*/ 2147483646 h 91"/>
                <a:gd name="T84" fmla="*/ 2147483646 w 133"/>
                <a:gd name="T85" fmla="*/ 2147483646 h 91"/>
                <a:gd name="T86" fmla="*/ 2147483646 w 133"/>
                <a:gd name="T87" fmla="*/ 2147483646 h 91"/>
                <a:gd name="T88" fmla="*/ 2147483646 w 133"/>
                <a:gd name="T89" fmla="*/ 2147483646 h 91"/>
                <a:gd name="T90" fmla="*/ 2147483646 w 133"/>
                <a:gd name="T91" fmla="*/ 2147483646 h 91"/>
                <a:gd name="T92" fmla="*/ 2147483646 w 133"/>
                <a:gd name="T93" fmla="*/ 2147483646 h 91"/>
                <a:gd name="T94" fmla="*/ 2147483646 w 133"/>
                <a:gd name="T95" fmla="*/ 2147483646 h 91"/>
                <a:gd name="T96" fmla="*/ 2147483646 w 133"/>
                <a:gd name="T97" fmla="*/ 2147483646 h 91"/>
                <a:gd name="T98" fmla="*/ 2147483646 w 133"/>
                <a:gd name="T99" fmla="*/ 2147483646 h 91"/>
                <a:gd name="T100" fmla="*/ 2147483646 w 133"/>
                <a:gd name="T101" fmla="*/ 2147483646 h 91"/>
                <a:gd name="T102" fmla="*/ 2147483646 w 133"/>
                <a:gd name="T103" fmla="*/ 2147483646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72" name="Freeform 171"/>
            <p:cNvSpPr>
              <a:spLocks/>
            </p:cNvSpPr>
            <p:nvPr/>
          </p:nvSpPr>
          <p:spPr bwMode="auto">
            <a:xfrm>
              <a:off x="1771650" y="1920875"/>
              <a:ext cx="109538" cy="61913"/>
            </a:xfrm>
            <a:custGeom>
              <a:avLst/>
              <a:gdLst>
                <a:gd name="T0" fmla="*/ 2147483646 w 102"/>
                <a:gd name="T1" fmla="*/ 2147483646 h 60"/>
                <a:gd name="T2" fmla="*/ 2147483646 w 102"/>
                <a:gd name="T3" fmla="*/ 2147483646 h 60"/>
                <a:gd name="T4" fmla="*/ 2147483646 w 102"/>
                <a:gd name="T5" fmla="*/ 2147483646 h 60"/>
                <a:gd name="T6" fmla="*/ 2147483646 w 102"/>
                <a:gd name="T7" fmla="*/ 2147483646 h 60"/>
                <a:gd name="T8" fmla="*/ 2147483646 w 102"/>
                <a:gd name="T9" fmla="*/ 2147483646 h 60"/>
                <a:gd name="T10" fmla="*/ 2147483646 w 102"/>
                <a:gd name="T11" fmla="*/ 2147483646 h 60"/>
                <a:gd name="T12" fmla="*/ 2147483646 w 102"/>
                <a:gd name="T13" fmla="*/ 2147483646 h 60"/>
                <a:gd name="T14" fmla="*/ 2147483646 w 102"/>
                <a:gd name="T15" fmla="*/ 2147483646 h 60"/>
                <a:gd name="T16" fmla="*/ 2147483646 w 102"/>
                <a:gd name="T17" fmla="*/ 2147483646 h 60"/>
                <a:gd name="T18" fmla="*/ 2147483646 w 102"/>
                <a:gd name="T19" fmla="*/ 2147483646 h 60"/>
                <a:gd name="T20" fmla="*/ 2147483646 w 102"/>
                <a:gd name="T21" fmla="*/ 2147483646 h 60"/>
                <a:gd name="T22" fmla="*/ 2147483646 w 102"/>
                <a:gd name="T23" fmla="*/ 2147483646 h 60"/>
                <a:gd name="T24" fmla="*/ 2147483646 w 102"/>
                <a:gd name="T25" fmla="*/ 2147483646 h 60"/>
                <a:gd name="T26" fmla="*/ 2147483646 w 102"/>
                <a:gd name="T27" fmla="*/ 2147483646 h 60"/>
                <a:gd name="T28" fmla="*/ 2147483646 w 102"/>
                <a:gd name="T29" fmla="*/ 2147483646 h 60"/>
                <a:gd name="T30" fmla="*/ 2147483646 w 102"/>
                <a:gd name="T31" fmla="*/ 2147483646 h 60"/>
                <a:gd name="T32" fmla="*/ 2147483646 w 102"/>
                <a:gd name="T33" fmla="*/ 2147483646 h 60"/>
                <a:gd name="T34" fmla="*/ 2147483646 w 102"/>
                <a:gd name="T35" fmla="*/ 2147483646 h 60"/>
                <a:gd name="T36" fmla="*/ 2147483646 w 102"/>
                <a:gd name="T37" fmla="*/ 2147483646 h 60"/>
                <a:gd name="T38" fmla="*/ 2147483646 w 102"/>
                <a:gd name="T39" fmla="*/ 2147483646 h 60"/>
                <a:gd name="T40" fmla="*/ 2147483646 w 102"/>
                <a:gd name="T41" fmla="*/ 2147483646 h 60"/>
                <a:gd name="T42" fmla="*/ 2147483646 w 102"/>
                <a:gd name="T43" fmla="*/ 2147483646 h 60"/>
                <a:gd name="T44" fmla="*/ 2147483646 w 102"/>
                <a:gd name="T45" fmla="*/ 2147483646 h 60"/>
                <a:gd name="T46" fmla="*/ 0 w 102"/>
                <a:gd name="T47" fmla="*/ 2147483646 h 60"/>
                <a:gd name="T48" fmla="*/ 2147483646 w 102"/>
                <a:gd name="T49" fmla="*/ 2147483646 h 60"/>
                <a:gd name="T50" fmla="*/ 2147483646 w 102"/>
                <a:gd name="T51" fmla="*/ 2147483646 h 60"/>
                <a:gd name="T52" fmla="*/ 2147483646 w 102"/>
                <a:gd name="T53" fmla="*/ 2147483646 h 60"/>
                <a:gd name="T54" fmla="*/ 2147483646 w 102"/>
                <a:gd name="T55" fmla="*/ 2147483646 h 60"/>
                <a:gd name="T56" fmla="*/ 2147483646 w 102"/>
                <a:gd name="T57" fmla="*/ 2147483646 h 60"/>
                <a:gd name="T58" fmla="*/ 2147483646 w 102"/>
                <a:gd name="T59" fmla="*/ 2147483646 h 60"/>
                <a:gd name="T60" fmla="*/ 2147483646 w 102"/>
                <a:gd name="T61" fmla="*/ 2147483646 h 60"/>
                <a:gd name="T62" fmla="*/ 2147483646 w 102"/>
                <a:gd name="T63" fmla="*/ 2147483646 h 60"/>
                <a:gd name="T64" fmla="*/ 2147483646 w 102"/>
                <a:gd name="T65" fmla="*/ 0 h 60"/>
                <a:gd name="T66" fmla="*/ 2147483646 w 102"/>
                <a:gd name="T67" fmla="*/ 0 h 60"/>
                <a:gd name="T68" fmla="*/ 2147483646 w 102"/>
                <a:gd name="T69" fmla="*/ 0 h 60"/>
                <a:gd name="T70" fmla="*/ 2147483646 w 102"/>
                <a:gd name="T71" fmla="*/ 0 h 60"/>
                <a:gd name="T72" fmla="*/ 2147483646 w 102"/>
                <a:gd name="T73" fmla="*/ 0 h 60"/>
                <a:gd name="T74" fmla="*/ 2147483646 w 102"/>
                <a:gd name="T75" fmla="*/ 0 h 60"/>
                <a:gd name="T76" fmla="*/ 2147483646 w 102"/>
                <a:gd name="T77" fmla="*/ 2147483646 h 60"/>
                <a:gd name="T78" fmla="*/ 2147483646 w 102"/>
                <a:gd name="T79" fmla="*/ 2147483646 h 60"/>
                <a:gd name="T80" fmla="*/ 2147483646 w 102"/>
                <a:gd name="T81" fmla="*/ 2147483646 h 60"/>
                <a:gd name="T82" fmla="*/ 2147483646 w 102"/>
                <a:gd name="T83" fmla="*/ 2147483646 h 60"/>
                <a:gd name="T84" fmla="*/ 2147483646 w 102"/>
                <a:gd name="T85" fmla="*/ 2147483646 h 60"/>
                <a:gd name="T86" fmla="*/ 2147483646 w 102"/>
                <a:gd name="T87" fmla="*/ 2147483646 h 60"/>
                <a:gd name="T88" fmla="*/ 2147483646 w 102"/>
                <a:gd name="T89" fmla="*/ 2147483646 h 60"/>
                <a:gd name="T90" fmla="*/ 2147483646 w 102"/>
                <a:gd name="T91" fmla="*/ 2147483646 h 60"/>
                <a:gd name="T92" fmla="*/ 2147483646 w 102"/>
                <a:gd name="T93" fmla="*/ 2147483646 h 60"/>
                <a:gd name="T94" fmla="*/ 2147483646 w 102"/>
                <a:gd name="T95" fmla="*/ 2147483646 h 60"/>
                <a:gd name="T96" fmla="*/ 2147483646 w 102"/>
                <a:gd name="T97" fmla="*/ 2147483646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73" name="Freeform 172"/>
            <p:cNvSpPr>
              <a:spLocks/>
            </p:cNvSpPr>
            <p:nvPr/>
          </p:nvSpPr>
          <p:spPr bwMode="auto">
            <a:xfrm>
              <a:off x="1987550" y="1982788"/>
              <a:ext cx="92075" cy="80962"/>
            </a:xfrm>
            <a:custGeom>
              <a:avLst/>
              <a:gdLst>
                <a:gd name="T0" fmla="*/ 2147483646 w 86"/>
                <a:gd name="T1" fmla="*/ 2147483646 h 80"/>
                <a:gd name="T2" fmla="*/ 2147483646 w 86"/>
                <a:gd name="T3" fmla="*/ 0 h 80"/>
                <a:gd name="T4" fmla="*/ 2147483646 w 86"/>
                <a:gd name="T5" fmla="*/ 2147483646 h 80"/>
                <a:gd name="T6" fmla="*/ 2147483646 w 86"/>
                <a:gd name="T7" fmla="*/ 2147483646 h 80"/>
                <a:gd name="T8" fmla="*/ 2147483646 w 86"/>
                <a:gd name="T9" fmla="*/ 2147483646 h 80"/>
                <a:gd name="T10" fmla="*/ 2147483646 w 86"/>
                <a:gd name="T11" fmla="*/ 2147483646 h 80"/>
                <a:gd name="T12" fmla="*/ 2147483646 w 86"/>
                <a:gd name="T13" fmla="*/ 2147483646 h 80"/>
                <a:gd name="T14" fmla="*/ 2147483646 w 86"/>
                <a:gd name="T15" fmla="*/ 2147483646 h 80"/>
                <a:gd name="T16" fmla="*/ 2147483646 w 86"/>
                <a:gd name="T17" fmla="*/ 2147483646 h 80"/>
                <a:gd name="T18" fmla="*/ 2147483646 w 86"/>
                <a:gd name="T19" fmla="*/ 2147483646 h 80"/>
                <a:gd name="T20" fmla="*/ 2147483646 w 86"/>
                <a:gd name="T21" fmla="*/ 2147483646 h 80"/>
                <a:gd name="T22" fmla="*/ 2147483646 w 86"/>
                <a:gd name="T23" fmla="*/ 2147483646 h 80"/>
                <a:gd name="T24" fmla="*/ 2147483646 w 86"/>
                <a:gd name="T25" fmla="*/ 2147483646 h 80"/>
                <a:gd name="T26" fmla="*/ 2147483646 w 86"/>
                <a:gd name="T27" fmla="*/ 2147483646 h 80"/>
                <a:gd name="T28" fmla="*/ 2147483646 w 86"/>
                <a:gd name="T29" fmla="*/ 2147483646 h 80"/>
                <a:gd name="T30" fmla="*/ 2147483646 w 86"/>
                <a:gd name="T31" fmla="*/ 2147483646 h 80"/>
                <a:gd name="T32" fmla="*/ 2147483646 w 86"/>
                <a:gd name="T33" fmla="*/ 2147483646 h 80"/>
                <a:gd name="T34" fmla="*/ 2147483646 w 86"/>
                <a:gd name="T35" fmla="*/ 2147483646 h 80"/>
                <a:gd name="T36" fmla="*/ 2147483646 w 86"/>
                <a:gd name="T37" fmla="*/ 2147483646 h 80"/>
                <a:gd name="T38" fmla="*/ 2147483646 w 86"/>
                <a:gd name="T39" fmla="*/ 2147483646 h 80"/>
                <a:gd name="T40" fmla="*/ 2147483646 w 86"/>
                <a:gd name="T41" fmla="*/ 2147483646 h 80"/>
                <a:gd name="T42" fmla="*/ 2147483646 w 86"/>
                <a:gd name="T43" fmla="*/ 2147483646 h 80"/>
                <a:gd name="T44" fmla="*/ 2147483646 w 86"/>
                <a:gd name="T45" fmla="*/ 2147483646 h 80"/>
                <a:gd name="T46" fmla="*/ 2147483646 w 86"/>
                <a:gd name="T47" fmla="*/ 2147483646 h 80"/>
                <a:gd name="T48" fmla="*/ 2147483646 w 86"/>
                <a:gd name="T49" fmla="*/ 2147483646 h 80"/>
                <a:gd name="T50" fmla="*/ 2147483646 w 86"/>
                <a:gd name="T51" fmla="*/ 2147483646 h 80"/>
                <a:gd name="T52" fmla="*/ 2147483646 w 86"/>
                <a:gd name="T53" fmla="*/ 2147483646 h 80"/>
                <a:gd name="T54" fmla="*/ 2147483646 w 86"/>
                <a:gd name="T55" fmla="*/ 2147483646 h 80"/>
                <a:gd name="T56" fmla="*/ 2147483646 w 86"/>
                <a:gd name="T57" fmla="*/ 2147483646 h 80"/>
                <a:gd name="T58" fmla="*/ 2147483646 w 86"/>
                <a:gd name="T59" fmla="*/ 2147483646 h 80"/>
                <a:gd name="T60" fmla="*/ 2147483646 w 86"/>
                <a:gd name="T61" fmla="*/ 2147483646 h 80"/>
                <a:gd name="T62" fmla="*/ 2147483646 w 86"/>
                <a:gd name="T63" fmla="*/ 2147483646 h 80"/>
                <a:gd name="T64" fmla="*/ 2147483646 w 86"/>
                <a:gd name="T65" fmla="*/ 2147483646 h 80"/>
                <a:gd name="T66" fmla="*/ 2147483646 w 86"/>
                <a:gd name="T67" fmla="*/ 2147483646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74" name="Freeform 173"/>
            <p:cNvSpPr>
              <a:spLocks/>
            </p:cNvSpPr>
            <p:nvPr/>
          </p:nvSpPr>
          <p:spPr bwMode="auto">
            <a:xfrm>
              <a:off x="2081213" y="2032000"/>
              <a:ext cx="36512" cy="46038"/>
            </a:xfrm>
            <a:custGeom>
              <a:avLst/>
              <a:gdLst>
                <a:gd name="T0" fmla="*/ 2147483646 w 34"/>
                <a:gd name="T1" fmla="*/ 2147483646 h 46"/>
                <a:gd name="T2" fmla="*/ 2147483646 w 34"/>
                <a:gd name="T3" fmla="*/ 2147483646 h 46"/>
                <a:gd name="T4" fmla="*/ 2147483646 w 34"/>
                <a:gd name="T5" fmla="*/ 2147483646 h 46"/>
                <a:gd name="T6" fmla="*/ 2147483646 w 34"/>
                <a:gd name="T7" fmla="*/ 2147483646 h 46"/>
                <a:gd name="T8" fmla="*/ 2147483646 w 34"/>
                <a:gd name="T9" fmla="*/ 2147483646 h 46"/>
                <a:gd name="T10" fmla="*/ 2147483646 w 34"/>
                <a:gd name="T11" fmla="*/ 2147483646 h 46"/>
                <a:gd name="T12" fmla="*/ 2147483646 w 34"/>
                <a:gd name="T13" fmla="*/ 2147483646 h 46"/>
                <a:gd name="T14" fmla="*/ 0 w 34"/>
                <a:gd name="T15" fmla="*/ 2147483646 h 46"/>
                <a:gd name="T16" fmla="*/ 2147483646 w 34"/>
                <a:gd name="T17" fmla="*/ 2147483646 h 46"/>
                <a:gd name="T18" fmla="*/ 2147483646 w 34"/>
                <a:gd name="T19" fmla="*/ 2147483646 h 46"/>
                <a:gd name="T20" fmla="*/ 2147483646 w 34"/>
                <a:gd name="T21" fmla="*/ 2147483646 h 46"/>
                <a:gd name="T22" fmla="*/ 2147483646 w 34"/>
                <a:gd name="T23" fmla="*/ 2147483646 h 46"/>
                <a:gd name="T24" fmla="*/ 2147483646 w 34"/>
                <a:gd name="T25" fmla="*/ 2147483646 h 46"/>
                <a:gd name="T26" fmla="*/ 2147483646 w 34"/>
                <a:gd name="T27" fmla="*/ 2147483646 h 46"/>
                <a:gd name="T28" fmla="*/ 2147483646 w 34"/>
                <a:gd name="T29" fmla="*/ 2147483646 h 46"/>
                <a:gd name="T30" fmla="*/ 2147483646 w 34"/>
                <a:gd name="T31" fmla="*/ 2147483646 h 46"/>
                <a:gd name="T32" fmla="*/ 2147483646 w 34"/>
                <a:gd name="T33" fmla="*/ 2147483646 h 46"/>
                <a:gd name="T34" fmla="*/ 2147483646 w 34"/>
                <a:gd name="T35" fmla="*/ 2147483646 h 46"/>
                <a:gd name="T36" fmla="*/ 2147483646 w 34"/>
                <a:gd name="T37" fmla="*/ 2147483646 h 46"/>
                <a:gd name="T38" fmla="*/ 2147483646 w 34"/>
                <a:gd name="T39" fmla="*/ 2147483646 h 46"/>
                <a:gd name="T40" fmla="*/ 2147483646 w 34"/>
                <a:gd name="T41" fmla="*/ 2147483646 h 46"/>
                <a:gd name="T42" fmla="*/ 2147483646 w 34"/>
                <a:gd name="T43" fmla="*/ 2147483646 h 46"/>
                <a:gd name="T44" fmla="*/ 2147483646 w 34"/>
                <a:gd name="T45" fmla="*/ 2147483646 h 46"/>
                <a:gd name="T46" fmla="*/ 2147483646 w 34"/>
                <a:gd name="T47" fmla="*/ 2147483646 h 46"/>
                <a:gd name="T48" fmla="*/ 2147483646 w 34"/>
                <a:gd name="T49" fmla="*/ 0 h 46"/>
                <a:gd name="T50" fmla="*/ 2147483646 w 34"/>
                <a:gd name="T51" fmla="*/ 0 h 46"/>
                <a:gd name="T52" fmla="*/ 2147483646 w 34"/>
                <a:gd name="T53" fmla="*/ 0 h 46"/>
                <a:gd name="T54" fmla="*/ 2147483646 w 34"/>
                <a:gd name="T55" fmla="*/ 2147483646 h 46"/>
                <a:gd name="T56" fmla="*/ 2147483646 w 34"/>
                <a:gd name="T57" fmla="*/ 2147483646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75" name="Freeform 174"/>
            <p:cNvSpPr>
              <a:spLocks/>
            </p:cNvSpPr>
            <p:nvPr/>
          </p:nvSpPr>
          <p:spPr bwMode="auto">
            <a:xfrm>
              <a:off x="2071688" y="1968500"/>
              <a:ext cx="215900" cy="103188"/>
            </a:xfrm>
            <a:custGeom>
              <a:avLst/>
              <a:gdLst>
                <a:gd name="T0" fmla="*/ 2147483646 w 202"/>
                <a:gd name="T1" fmla="*/ 2147483646 h 100"/>
                <a:gd name="T2" fmla="*/ 2147483646 w 202"/>
                <a:gd name="T3" fmla="*/ 2147483646 h 100"/>
                <a:gd name="T4" fmla="*/ 2147483646 w 202"/>
                <a:gd name="T5" fmla="*/ 2147483646 h 100"/>
                <a:gd name="T6" fmla="*/ 2147483646 w 202"/>
                <a:gd name="T7" fmla="*/ 2147483646 h 100"/>
                <a:gd name="T8" fmla="*/ 2147483646 w 202"/>
                <a:gd name="T9" fmla="*/ 2147483646 h 100"/>
                <a:gd name="T10" fmla="*/ 2147483646 w 202"/>
                <a:gd name="T11" fmla="*/ 2147483646 h 100"/>
                <a:gd name="T12" fmla="*/ 2147483646 w 202"/>
                <a:gd name="T13" fmla="*/ 2147483646 h 100"/>
                <a:gd name="T14" fmla="*/ 2147483646 w 202"/>
                <a:gd name="T15" fmla="*/ 2147483646 h 100"/>
                <a:gd name="T16" fmla="*/ 2147483646 w 202"/>
                <a:gd name="T17" fmla="*/ 2147483646 h 100"/>
                <a:gd name="T18" fmla="*/ 2147483646 w 202"/>
                <a:gd name="T19" fmla="*/ 2147483646 h 100"/>
                <a:gd name="T20" fmla="*/ 2147483646 w 202"/>
                <a:gd name="T21" fmla="*/ 2147483646 h 100"/>
                <a:gd name="T22" fmla="*/ 2147483646 w 202"/>
                <a:gd name="T23" fmla="*/ 2147483646 h 100"/>
                <a:gd name="T24" fmla="*/ 2147483646 w 202"/>
                <a:gd name="T25" fmla="*/ 2147483646 h 100"/>
                <a:gd name="T26" fmla="*/ 2147483646 w 202"/>
                <a:gd name="T27" fmla="*/ 2147483646 h 100"/>
                <a:gd name="T28" fmla="*/ 2147483646 w 202"/>
                <a:gd name="T29" fmla="*/ 2147483646 h 100"/>
                <a:gd name="T30" fmla="*/ 2147483646 w 202"/>
                <a:gd name="T31" fmla="*/ 2147483646 h 100"/>
                <a:gd name="T32" fmla="*/ 2147483646 w 202"/>
                <a:gd name="T33" fmla="*/ 2147483646 h 100"/>
                <a:gd name="T34" fmla="*/ 2147483646 w 202"/>
                <a:gd name="T35" fmla="*/ 2147483646 h 100"/>
                <a:gd name="T36" fmla="*/ 2147483646 w 202"/>
                <a:gd name="T37" fmla="*/ 2147483646 h 100"/>
                <a:gd name="T38" fmla="*/ 2147483646 w 202"/>
                <a:gd name="T39" fmla="*/ 2147483646 h 100"/>
                <a:gd name="T40" fmla="*/ 2147483646 w 202"/>
                <a:gd name="T41" fmla="*/ 2147483646 h 100"/>
                <a:gd name="T42" fmla="*/ 2147483646 w 202"/>
                <a:gd name="T43" fmla="*/ 2147483646 h 100"/>
                <a:gd name="T44" fmla="*/ 2147483646 w 202"/>
                <a:gd name="T45" fmla="*/ 2147483646 h 100"/>
                <a:gd name="T46" fmla="*/ 2147483646 w 202"/>
                <a:gd name="T47" fmla="*/ 2147483646 h 100"/>
                <a:gd name="T48" fmla="*/ 2147483646 w 202"/>
                <a:gd name="T49" fmla="*/ 2147483646 h 100"/>
                <a:gd name="T50" fmla="*/ 2147483646 w 202"/>
                <a:gd name="T51" fmla="*/ 2147483646 h 100"/>
                <a:gd name="T52" fmla="*/ 2147483646 w 202"/>
                <a:gd name="T53" fmla="*/ 2147483646 h 100"/>
                <a:gd name="T54" fmla="*/ 0 w 202"/>
                <a:gd name="T55" fmla="*/ 2147483646 h 100"/>
                <a:gd name="T56" fmla="*/ 2147483646 w 202"/>
                <a:gd name="T57" fmla="*/ 2147483646 h 100"/>
                <a:gd name="T58" fmla="*/ 2147483646 w 202"/>
                <a:gd name="T59" fmla="*/ 0 h 100"/>
                <a:gd name="T60" fmla="*/ 2147483646 w 202"/>
                <a:gd name="T61" fmla="*/ 2147483646 h 100"/>
                <a:gd name="T62" fmla="*/ 2147483646 w 202"/>
                <a:gd name="T63" fmla="*/ 2147483646 h 100"/>
                <a:gd name="T64" fmla="*/ 2147483646 w 202"/>
                <a:gd name="T65" fmla="*/ 2147483646 h 100"/>
                <a:gd name="T66" fmla="*/ 2147483646 w 202"/>
                <a:gd name="T67" fmla="*/ 2147483646 h 100"/>
                <a:gd name="T68" fmla="*/ 2147483646 w 202"/>
                <a:gd name="T69" fmla="*/ 2147483646 h 100"/>
                <a:gd name="T70" fmla="*/ 2147483646 w 202"/>
                <a:gd name="T71" fmla="*/ 2147483646 h 100"/>
                <a:gd name="T72" fmla="*/ 2147483646 w 202"/>
                <a:gd name="T73" fmla="*/ 2147483646 h 100"/>
                <a:gd name="T74" fmla="*/ 2147483646 w 202"/>
                <a:gd name="T75" fmla="*/ 2147483646 h 100"/>
                <a:gd name="T76" fmla="*/ 2147483646 w 202"/>
                <a:gd name="T77" fmla="*/ 2147483646 h 100"/>
                <a:gd name="T78" fmla="*/ 2147483646 w 202"/>
                <a:gd name="T79" fmla="*/ 2147483646 h 100"/>
                <a:gd name="T80" fmla="*/ 2147483646 w 202"/>
                <a:gd name="T81" fmla="*/ 2147483646 h 100"/>
                <a:gd name="T82" fmla="*/ 2147483646 w 202"/>
                <a:gd name="T83" fmla="*/ 2147483646 h 100"/>
                <a:gd name="T84" fmla="*/ 2147483646 w 202"/>
                <a:gd name="T85" fmla="*/ 2147483646 h 100"/>
                <a:gd name="T86" fmla="*/ 2147483646 w 202"/>
                <a:gd name="T87" fmla="*/ 2147483646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76" name="Freeform 175"/>
            <p:cNvSpPr>
              <a:spLocks/>
            </p:cNvSpPr>
            <p:nvPr/>
          </p:nvSpPr>
          <p:spPr bwMode="auto">
            <a:xfrm>
              <a:off x="1901825" y="1903413"/>
              <a:ext cx="44450" cy="38100"/>
            </a:xfrm>
            <a:custGeom>
              <a:avLst/>
              <a:gdLst>
                <a:gd name="T0" fmla="*/ 2147483646 w 40"/>
                <a:gd name="T1" fmla="*/ 2147483646 h 37"/>
                <a:gd name="T2" fmla="*/ 2147483646 w 40"/>
                <a:gd name="T3" fmla="*/ 2147483646 h 37"/>
                <a:gd name="T4" fmla="*/ 2147483646 w 40"/>
                <a:gd name="T5" fmla="*/ 2147483646 h 37"/>
                <a:gd name="T6" fmla="*/ 2147483646 w 40"/>
                <a:gd name="T7" fmla="*/ 2147483646 h 37"/>
                <a:gd name="T8" fmla="*/ 2147483646 w 40"/>
                <a:gd name="T9" fmla="*/ 2147483646 h 37"/>
                <a:gd name="T10" fmla="*/ 2147483646 w 40"/>
                <a:gd name="T11" fmla="*/ 2147483646 h 37"/>
                <a:gd name="T12" fmla="*/ 2147483646 w 40"/>
                <a:gd name="T13" fmla="*/ 2147483646 h 37"/>
                <a:gd name="T14" fmla="*/ 2147483646 w 40"/>
                <a:gd name="T15" fmla="*/ 2147483646 h 37"/>
                <a:gd name="T16" fmla="*/ 2147483646 w 40"/>
                <a:gd name="T17" fmla="*/ 2147483646 h 37"/>
                <a:gd name="T18" fmla="*/ 2147483646 w 40"/>
                <a:gd name="T19" fmla="*/ 2147483646 h 37"/>
                <a:gd name="T20" fmla="*/ 2147483646 w 40"/>
                <a:gd name="T21" fmla="*/ 2147483646 h 37"/>
                <a:gd name="T22" fmla="*/ 2147483646 w 40"/>
                <a:gd name="T23" fmla="*/ 2147483646 h 37"/>
                <a:gd name="T24" fmla="*/ 2147483646 w 40"/>
                <a:gd name="T25" fmla="*/ 2147483646 h 37"/>
                <a:gd name="T26" fmla="*/ 2147483646 w 40"/>
                <a:gd name="T27" fmla="*/ 2147483646 h 37"/>
                <a:gd name="T28" fmla="*/ 0 w 40"/>
                <a:gd name="T29" fmla="*/ 2147483646 h 37"/>
                <a:gd name="T30" fmla="*/ 2147483646 w 40"/>
                <a:gd name="T31" fmla="*/ 2147483646 h 37"/>
                <a:gd name="T32" fmla="*/ 2147483646 w 40"/>
                <a:gd name="T33" fmla="*/ 2147483646 h 37"/>
                <a:gd name="T34" fmla="*/ 2147483646 w 40"/>
                <a:gd name="T35" fmla="*/ 2147483646 h 37"/>
                <a:gd name="T36" fmla="*/ 2147483646 w 40"/>
                <a:gd name="T37" fmla="*/ 2147483646 h 37"/>
                <a:gd name="T38" fmla="*/ 2147483646 w 40"/>
                <a:gd name="T39" fmla="*/ 0 h 37"/>
                <a:gd name="T40" fmla="*/ 2147483646 w 40"/>
                <a:gd name="T41" fmla="*/ 2147483646 h 37"/>
                <a:gd name="T42" fmla="*/ 2147483646 w 40"/>
                <a:gd name="T43" fmla="*/ 2147483646 h 37"/>
                <a:gd name="T44" fmla="*/ 2147483646 w 40"/>
                <a:gd name="T45" fmla="*/ 2147483646 h 37"/>
                <a:gd name="T46" fmla="*/ 2147483646 w 40"/>
                <a:gd name="T47" fmla="*/ 2147483646 h 37"/>
                <a:gd name="T48" fmla="*/ 2147483646 w 40"/>
                <a:gd name="T49" fmla="*/ 2147483646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77" name="Freeform 176"/>
            <p:cNvSpPr>
              <a:spLocks/>
            </p:cNvSpPr>
            <p:nvPr/>
          </p:nvSpPr>
          <p:spPr bwMode="auto">
            <a:xfrm flipV="1">
              <a:off x="2071688" y="1662113"/>
              <a:ext cx="215900" cy="323850"/>
            </a:xfrm>
            <a:custGeom>
              <a:avLst/>
              <a:gdLst>
                <a:gd name="T0" fmla="*/ 2147483646 w 201"/>
                <a:gd name="T1" fmla="*/ 2147483646 h 319"/>
                <a:gd name="T2" fmla="*/ 2147483646 w 201"/>
                <a:gd name="T3" fmla="*/ 2147483646 h 319"/>
                <a:gd name="T4" fmla="*/ 2147483646 w 201"/>
                <a:gd name="T5" fmla="*/ 2147483646 h 319"/>
                <a:gd name="T6" fmla="*/ 2147483646 w 201"/>
                <a:gd name="T7" fmla="*/ 2147483646 h 319"/>
                <a:gd name="T8" fmla="*/ 2147483646 w 201"/>
                <a:gd name="T9" fmla="*/ 2147483646 h 319"/>
                <a:gd name="T10" fmla="*/ 2147483646 w 201"/>
                <a:gd name="T11" fmla="*/ 2147483646 h 319"/>
                <a:gd name="T12" fmla="*/ 2147483646 w 201"/>
                <a:gd name="T13" fmla="*/ 2147483646 h 319"/>
                <a:gd name="T14" fmla="*/ 2147483646 w 201"/>
                <a:gd name="T15" fmla="*/ 2147483646 h 319"/>
                <a:gd name="T16" fmla="*/ 2147483646 w 201"/>
                <a:gd name="T17" fmla="*/ 2147483646 h 319"/>
                <a:gd name="T18" fmla="*/ 2147483646 w 201"/>
                <a:gd name="T19" fmla="*/ 2147483646 h 319"/>
                <a:gd name="T20" fmla="*/ 2147483646 w 201"/>
                <a:gd name="T21" fmla="*/ 2147483646 h 319"/>
                <a:gd name="T22" fmla="*/ 2147483646 w 201"/>
                <a:gd name="T23" fmla="*/ 2147483646 h 319"/>
                <a:gd name="T24" fmla="*/ 2147483646 w 201"/>
                <a:gd name="T25" fmla="*/ 2147483646 h 319"/>
                <a:gd name="T26" fmla="*/ 2147483646 w 201"/>
                <a:gd name="T27" fmla="*/ 2147483646 h 319"/>
                <a:gd name="T28" fmla="*/ 2147483646 w 201"/>
                <a:gd name="T29" fmla="*/ 2147483646 h 319"/>
                <a:gd name="T30" fmla="*/ 2147483646 w 201"/>
                <a:gd name="T31" fmla="*/ 2147483646 h 319"/>
                <a:gd name="T32" fmla="*/ 2147483646 w 201"/>
                <a:gd name="T33" fmla="*/ 2147483646 h 319"/>
                <a:gd name="T34" fmla="*/ 2147483646 w 201"/>
                <a:gd name="T35" fmla="*/ 2147483646 h 319"/>
                <a:gd name="T36" fmla="*/ 2147483646 w 201"/>
                <a:gd name="T37" fmla="*/ 2147483646 h 319"/>
                <a:gd name="T38" fmla="*/ 2147483646 w 201"/>
                <a:gd name="T39" fmla="*/ 2147483646 h 319"/>
                <a:gd name="T40" fmla="*/ 2147483646 w 201"/>
                <a:gd name="T41" fmla="*/ 2147483646 h 319"/>
                <a:gd name="T42" fmla="*/ 2147483646 w 201"/>
                <a:gd name="T43" fmla="*/ 2147483646 h 319"/>
                <a:gd name="T44" fmla="*/ 2147483646 w 201"/>
                <a:gd name="T45" fmla="*/ 2147483646 h 319"/>
                <a:gd name="T46" fmla="*/ 2147483646 w 201"/>
                <a:gd name="T47" fmla="*/ 2147483646 h 319"/>
                <a:gd name="T48" fmla="*/ 2147483646 w 201"/>
                <a:gd name="T49" fmla="*/ 2147483646 h 319"/>
                <a:gd name="T50" fmla="*/ 2147483646 w 201"/>
                <a:gd name="T51" fmla="*/ 0 h 319"/>
                <a:gd name="T52" fmla="*/ 2147483646 w 201"/>
                <a:gd name="T53" fmla="*/ 2147483646 h 319"/>
                <a:gd name="T54" fmla="*/ 2147483646 w 201"/>
                <a:gd name="T55" fmla="*/ 2147483646 h 319"/>
                <a:gd name="T56" fmla="*/ 2147483646 w 201"/>
                <a:gd name="T57" fmla="*/ 2147483646 h 319"/>
                <a:gd name="T58" fmla="*/ 2147483646 w 201"/>
                <a:gd name="T59" fmla="*/ 2147483646 h 319"/>
                <a:gd name="T60" fmla="*/ 2147483646 w 201"/>
                <a:gd name="T61" fmla="*/ 2147483646 h 319"/>
                <a:gd name="T62" fmla="*/ 2147483646 w 201"/>
                <a:gd name="T63" fmla="*/ 2147483646 h 319"/>
                <a:gd name="T64" fmla="*/ 2147483646 w 201"/>
                <a:gd name="T65" fmla="*/ 2147483646 h 319"/>
                <a:gd name="T66" fmla="*/ 2147483646 w 201"/>
                <a:gd name="T67" fmla="*/ 2147483646 h 319"/>
                <a:gd name="T68" fmla="*/ 2147483646 w 201"/>
                <a:gd name="T69" fmla="*/ 2147483646 h 319"/>
                <a:gd name="T70" fmla="*/ 2147483646 w 201"/>
                <a:gd name="T71" fmla="*/ 2147483646 h 319"/>
                <a:gd name="T72" fmla="*/ 2147483646 w 201"/>
                <a:gd name="T73" fmla="*/ 2147483646 h 319"/>
                <a:gd name="T74" fmla="*/ 2147483646 w 201"/>
                <a:gd name="T75" fmla="*/ 2147483646 h 319"/>
                <a:gd name="T76" fmla="*/ 2147483646 w 201"/>
                <a:gd name="T77" fmla="*/ 2147483646 h 319"/>
                <a:gd name="T78" fmla="*/ 2147483646 w 201"/>
                <a:gd name="T79" fmla="*/ 2147483646 h 319"/>
                <a:gd name="T80" fmla="*/ 2147483646 w 201"/>
                <a:gd name="T81" fmla="*/ 2147483646 h 319"/>
                <a:gd name="T82" fmla="*/ 2147483646 w 201"/>
                <a:gd name="T83" fmla="*/ 2147483646 h 319"/>
                <a:gd name="T84" fmla="*/ 2147483646 w 201"/>
                <a:gd name="T85" fmla="*/ 2147483646 h 319"/>
                <a:gd name="T86" fmla="*/ 0 w 201"/>
                <a:gd name="T87" fmla="*/ 2147483646 h 319"/>
                <a:gd name="T88" fmla="*/ 2147483646 w 201"/>
                <a:gd name="T89" fmla="*/ 2147483646 h 319"/>
                <a:gd name="T90" fmla="*/ 2147483646 w 201"/>
                <a:gd name="T91" fmla="*/ 2147483646 h 319"/>
                <a:gd name="T92" fmla="*/ 2147483646 w 201"/>
                <a:gd name="T93" fmla="*/ 2147483646 h 319"/>
                <a:gd name="T94" fmla="*/ 2147483646 w 201"/>
                <a:gd name="T95" fmla="*/ 2147483646 h 319"/>
                <a:gd name="T96" fmla="*/ 2147483646 w 201"/>
                <a:gd name="T97" fmla="*/ 2147483646 h 319"/>
                <a:gd name="T98" fmla="*/ 2147483646 w 201"/>
                <a:gd name="T99" fmla="*/ 2147483646 h 319"/>
                <a:gd name="T100" fmla="*/ 2147483646 w 201"/>
                <a:gd name="T101" fmla="*/ 2147483646 h 319"/>
                <a:gd name="T102" fmla="*/ 2147483646 w 201"/>
                <a:gd name="T103" fmla="*/ 2147483646 h 319"/>
                <a:gd name="T104" fmla="*/ 2147483646 w 201"/>
                <a:gd name="T105" fmla="*/ 2147483646 h 319"/>
                <a:gd name="T106" fmla="*/ 2147483646 w 201"/>
                <a:gd name="T107" fmla="*/ 2147483646 h 319"/>
                <a:gd name="T108" fmla="*/ 2147483646 w 201"/>
                <a:gd name="T109" fmla="*/ 2147483646 h 319"/>
                <a:gd name="T110" fmla="*/ 2147483646 w 201"/>
                <a:gd name="T111" fmla="*/ 2147483646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78" name="Freeform 177"/>
            <p:cNvSpPr>
              <a:spLocks/>
            </p:cNvSpPr>
            <p:nvPr/>
          </p:nvSpPr>
          <p:spPr bwMode="auto">
            <a:xfrm>
              <a:off x="2076450" y="1930400"/>
              <a:ext cx="36513" cy="17463"/>
            </a:xfrm>
            <a:custGeom>
              <a:avLst/>
              <a:gdLst>
                <a:gd name="T0" fmla="*/ 2147483646 w 34"/>
                <a:gd name="T1" fmla="*/ 0 h 18"/>
                <a:gd name="T2" fmla="*/ 2147483646 w 34"/>
                <a:gd name="T3" fmla="*/ 2147483646 h 18"/>
                <a:gd name="T4" fmla="*/ 2147483646 w 34"/>
                <a:gd name="T5" fmla="*/ 2147483646 h 18"/>
                <a:gd name="T6" fmla="*/ 2147483646 w 34"/>
                <a:gd name="T7" fmla="*/ 2147483646 h 18"/>
                <a:gd name="T8" fmla="*/ 2147483646 w 34"/>
                <a:gd name="T9" fmla="*/ 2147483646 h 18"/>
                <a:gd name="T10" fmla="*/ 2147483646 w 34"/>
                <a:gd name="T11" fmla="*/ 2147483646 h 18"/>
                <a:gd name="T12" fmla="*/ 2147483646 w 34"/>
                <a:gd name="T13" fmla="*/ 2147483646 h 18"/>
                <a:gd name="T14" fmla="*/ 2147483646 w 34"/>
                <a:gd name="T15" fmla="*/ 2147483646 h 18"/>
                <a:gd name="T16" fmla="*/ 2147483646 w 34"/>
                <a:gd name="T17" fmla="*/ 2147483646 h 18"/>
                <a:gd name="T18" fmla="*/ 2147483646 w 34"/>
                <a:gd name="T19" fmla="*/ 2147483646 h 18"/>
                <a:gd name="T20" fmla="*/ 0 w 34"/>
                <a:gd name="T21" fmla="*/ 2147483646 h 18"/>
                <a:gd name="T22" fmla="*/ 0 w 34"/>
                <a:gd name="T23" fmla="*/ 2147483646 h 18"/>
                <a:gd name="T24" fmla="*/ 2147483646 w 34"/>
                <a:gd name="T25" fmla="*/ 2147483646 h 18"/>
                <a:gd name="T26" fmla="*/ 2147483646 w 34"/>
                <a:gd name="T27" fmla="*/ 2147483646 h 18"/>
                <a:gd name="T28" fmla="*/ 2147483646 w 34"/>
                <a:gd name="T29" fmla="*/ 2147483646 h 18"/>
                <a:gd name="T30" fmla="*/ 2147483646 w 34"/>
                <a:gd name="T31" fmla="*/ 2147483646 h 18"/>
                <a:gd name="T32" fmla="*/ 2147483646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79" name="Freeform 178"/>
            <p:cNvSpPr>
              <a:spLocks/>
            </p:cNvSpPr>
            <p:nvPr/>
          </p:nvSpPr>
          <p:spPr bwMode="auto">
            <a:xfrm>
              <a:off x="2057400" y="1884363"/>
              <a:ext cx="33338" cy="47625"/>
            </a:xfrm>
            <a:custGeom>
              <a:avLst/>
              <a:gdLst>
                <a:gd name="T0" fmla="*/ 2147483646 w 34"/>
                <a:gd name="T1" fmla="*/ 2147483646 h 46"/>
                <a:gd name="T2" fmla="*/ 2147483646 w 34"/>
                <a:gd name="T3" fmla="*/ 2147483646 h 46"/>
                <a:gd name="T4" fmla="*/ 2147483646 w 34"/>
                <a:gd name="T5" fmla="*/ 2147483646 h 46"/>
                <a:gd name="T6" fmla="*/ 2147483646 w 34"/>
                <a:gd name="T7" fmla="*/ 0 h 46"/>
                <a:gd name="T8" fmla="*/ 2147483646 w 34"/>
                <a:gd name="T9" fmla="*/ 0 h 46"/>
                <a:gd name="T10" fmla="*/ 2147483646 w 34"/>
                <a:gd name="T11" fmla="*/ 2147483646 h 46"/>
                <a:gd name="T12" fmla="*/ 0 w 34"/>
                <a:gd name="T13" fmla="*/ 2147483646 h 46"/>
                <a:gd name="T14" fmla="*/ 2147483646 w 34"/>
                <a:gd name="T15" fmla="*/ 2147483646 h 46"/>
                <a:gd name="T16" fmla="*/ 2147483646 w 34"/>
                <a:gd name="T17" fmla="*/ 2147483646 h 46"/>
                <a:gd name="T18" fmla="*/ 2147483646 w 34"/>
                <a:gd name="T19" fmla="*/ 2147483646 h 46"/>
                <a:gd name="T20" fmla="*/ 2147483646 w 34"/>
                <a:gd name="T21" fmla="*/ 2147483646 h 46"/>
                <a:gd name="T22" fmla="*/ 2147483646 w 34"/>
                <a:gd name="T23" fmla="*/ 2147483646 h 46"/>
                <a:gd name="T24" fmla="*/ 2147483646 w 34"/>
                <a:gd name="T25" fmla="*/ 2147483646 h 46"/>
                <a:gd name="T26" fmla="*/ 2147483646 w 34"/>
                <a:gd name="T27" fmla="*/ 2147483646 h 46"/>
                <a:gd name="T28" fmla="*/ 2147483646 w 34"/>
                <a:gd name="T29" fmla="*/ 2147483646 h 46"/>
                <a:gd name="T30" fmla="*/ 2147483646 w 34"/>
                <a:gd name="T31" fmla="*/ 2147483646 h 46"/>
                <a:gd name="T32" fmla="*/ 2147483646 w 34"/>
                <a:gd name="T33" fmla="*/ 2147483646 h 46"/>
                <a:gd name="T34" fmla="*/ 2147483646 w 34"/>
                <a:gd name="T35" fmla="*/ 2147483646 h 46"/>
                <a:gd name="T36" fmla="*/ 2147483646 w 34"/>
                <a:gd name="T37" fmla="*/ 2147483646 h 46"/>
                <a:gd name="T38" fmla="*/ 2147483646 w 34"/>
                <a:gd name="T39" fmla="*/ 2147483646 h 46"/>
                <a:gd name="T40" fmla="*/ 2147483646 w 34"/>
                <a:gd name="T41" fmla="*/ 2147483646 h 46"/>
                <a:gd name="T42" fmla="*/ 2147483646 w 34"/>
                <a:gd name="T43" fmla="*/ 2147483646 h 46"/>
                <a:gd name="T44" fmla="*/ 2147483646 w 34"/>
                <a:gd name="T45" fmla="*/ 2147483646 h 46"/>
                <a:gd name="T46" fmla="*/ 2147483646 w 34"/>
                <a:gd name="T47" fmla="*/ 2147483646 h 46"/>
                <a:gd name="T48" fmla="*/ 2147483646 w 34"/>
                <a:gd name="T49" fmla="*/ 2147483646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80" name="Freeform 179"/>
            <p:cNvSpPr>
              <a:spLocks/>
            </p:cNvSpPr>
            <p:nvPr/>
          </p:nvSpPr>
          <p:spPr bwMode="auto">
            <a:xfrm>
              <a:off x="1990725" y="1862138"/>
              <a:ext cx="60325" cy="68262"/>
            </a:xfrm>
            <a:custGeom>
              <a:avLst/>
              <a:gdLst>
                <a:gd name="T0" fmla="*/ 2147483646 w 58"/>
                <a:gd name="T1" fmla="*/ 2147483646 h 67"/>
                <a:gd name="T2" fmla="*/ 2147483646 w 58"/>
                <a:gd name="T3" fmla="*/ 2147483646 h 67"/>
                <a:gd name="T4" fmla="*/ 2147483646 w 58"/>
                <a:gd name="T5" fmla="*/ 2147483646 h 67"/>
                <a:gd name="T6" fmla="*/ 2147483646 w 58"/>
                <a:gd name="T7" fmla="*/ 2147483646 h 67"/>
                <a:gd name="T8" fmla="*/ 2147483646 w 58"/>
                <a:gd name="T9" fmla="*/ 2147483646 h 67"/>
                <a:gd name="T10" fmla="*/ 2147483646 w 58"/>
                <a:gd name="T11" fmla="*/ 2147483646 h 67"/>
                <a:gd name="T12" fmla="*/ 2147483646 w 58"/>
                <a:gd name="T13" fmla="*/ 2147483646 h 67"/>
                <a:gd name="T14" fmla="*/ 2147483646 w 58"/>
                <a:gd name="T15" fmla="*/ 2147483646 h 67"/>
                <a:gd name="T16" fmla="*/ 2147483646 w 58"/>
                <a:gd name="T17" fmla="*/ 2147483646 h 67"/>
                <a:gd name="T18" fmla="*/ 2147483646 w 58"/>
                <a:gd name="T19" fmla="*/ 2147483646 h 67"/>
                <a:gd name="T20" fmla="*/ 2147483646 w 58"/>
                <a:gd name="T21" fmla="*/ 2147483646 h 67"/>
                <a:gd name="T22" fmla="*/ 2147483646 w 58"/>
                <a:gd name="T23" fmla="*/ 2147483646 h 67"/>
                <a:gd name="T24" fmla="*/ 2147483646 w 58"/>
                <a:gd name="T25" fmla="*/ 2147483646 h 67"/>
                <a:gd name="T26" fmla="*/ 2147483646 w 58"/>
                <a:gd name="T27" fmla="*/ 2147483646 h 67"/>
                <a:gd name="T28" fmla="*/ 2147483646 w 58"/>
                <a:gd name="T29" fmla="*/ 2147483646 h 67"/>
                <a:gd name="T30" fmla="*/ 2147483646 w 58"/>
                <a:gd name="T31" fmla="*/ 2147483646 h 67"/>
                <a:gd name="T32" fmla="*/ 2147483646 w 58"/>
                <a:gd name="T33" fmla="*/ 2147483646 h 67"/>
                <a:gd name="T34" fmla="*/ 2147483646 w 58"/>
                <a:gd name="T35" fmla="*/ 2147483646 h 67"/>
                <a:gd name="T36" fmla="*/ 2147483646 w 58"/>
                <a:gd name="T37" fmla="*/ 2147483646 h 67"/>
                <a:gd name="T38" fmla="*/ 2147483646 w 58"/>
                <a:gd name="T39" fmla="*/ 2147483646 h 67"/>
                <a:gd name="T40" fmla="*/ 2147483646 w 58"/>
                <a:gd name="T41" fmla="*/ 2147483646 h 67"/>
                <a:gd name="T42" fmla="*/ 2147483646 w 58"/>
                <a:gd name="T43" fmla="*/ 2147483646 h 67"/>
                <a:gd name="T44" fmla="*/ 2147483646 w 58"/>
                <a:gd name="T45" fmla="*/ 2147483646 h 67"/>
                <a:gd name="T46" fmla="*/ 0 w 58"/>
                <a:gd name="T47" fmla="*/ 2147483646 h 67"/>
                <a:gd name="T48" fmla="*/ 2147483646 w 58"/>
                <a:gd name="T49" fmla="*/ 0 h 67"/>
                <a:gd name="T50" fmla="*/ 2147483646 w 58"/>
                <a:gd name="T51" fmla="*/ 0 h 67"/>
                <a:gd name="T52" fmla="*/ 2147483646 w 58"/>
                <a:gd name="T53" fmla="*/ 0 h 67"/>
                <a:gd name="T54" fmla="*/ 2147483646 w 58"/>
                <a:gd name="T55" fmla="*/ 2147483646 h 67"/>
                <a:gd name="T56" fmla="*/ 2147483646 w 58"/>
                <a:gd name="T57" fmla="*/ 2147483646 h 67"/>
                <a:gd name="T58" fmla="*/ 2147483646 w 58"/>
                <a:gd name="T59" fmla="*/ 2147483646 h 67"/>
                <a:gd name="T60" fmla="*/ 2147483646 w 58"/>
                <a:gd name="T61" fmla="*/ 2147483646 h 67"/>
                <a:gd name="T62" fmla="*/ 2147483646 w 58"/>
                <a:gd name="T63" fmla="*/ 2147483646 h 67"/>
                <a:gd name="T64" fmla="*/ 2147483646 w 58"/>
                <a:gd name="T65" fmla="*/ 2147483646 h 67"/>
                <a:gd name="T66" fmla="*/ 2147483646 w 58"/>
                <a:gd name="T67" fmla="*/ 2147483646 h 67"/>
                <a:gd name="T68" fmla="*/ 2147483646 w 58"/>
                <a:gd name="T69" fmla="*/ 2147483646 h 67"/>
                <a:gd name="T70" fmla="*/ 2147483646 w 58"/>
                <a:gd name="T71" fmla="*/ 2147483646 h 67"/>
                <a:gd name="T72" fmla="*/ 2147483646 w 58"/>
                <a:gd name="T73" fmla="*/ 2147483646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81" name="Freeform 180"/>
            <p:cNvSpPr>
              <a:spLocks/>
            </p:cNvSpPr>
            <p:nvPr/>
          </p:nvSpPr>
          <p:spPr bwMode="auto">
            <a:xfrm>
              <a:off x="1747838" y="2109788"/>
              <a:ext cx="269875" cy="234950"/>
            </a:xfrm>
            <a:custGeom>
              <a:avLst/>
              <a:gdLst>
                <a:gd name="T0" fmla="*/ 2147483646 w 249"/>
                <a:gd name="T1" fmla="*/ 2147483646 h 231"/>
                <a:gd name="T2" fmla="*/ 2147483646 w 249"/>
                <a:gd name="T3" fmla="*/ 2147483646 h 231"/>
                <a:gd name="T4" fmla="*/ 2147483646 w 249"/>
                <a:gd name="T5" fmla="*/ 2147483646 h 231"/>
                <a:gd name="T6" fmla="*/ 2147483646 w 249"/>
                <a:gd name="T7" fmla="*/ 2147483646 h 231"/>
                <a:gd name="T8" fmla="*/ 2147483646 w 249"/>
                <a:gd name="T9" fmla="*/ 2147483646 h 231"/>
                <a:gd name="T10" fmla="*/ 2147483646 w 249"/>
                <a:gd name="T11" fmla="*/ 2147483646 h 231"/>
                <a:gd name="T12" fmla="*/ 2147483646 w 249"/>
                <a:gd name="T13" fmla="*/ 2147483646 h 231"/>
                <a:gd name="T14" fmla="*/ 2147483646 w 249"/>
                <a:gd name="T15" fmla="*/ 2147483646 h 231"/>
                <a:gd name="T16" fmla="*/ 2147483646 w 249"/>
                <a:gd name="T17" fmla="*/ 2147483646 h 231"/>
                <a:gd name="T18" fmla="*/ 2147483646 w 249"/>
                <a:gd name="T19" fmla="*/ 2147483646 h 231"/>
                <a:gd name="T20" fmla="*/ 2147483646 w 249"/>
                <a:gd name="T21" fmla="*/ 2147483646 h 231"/>
                <a:gd name="T22" fmla="*/ 2147483646 w 249"/>
                <a:gd name="T23" fmla="*/ 2147483646 h 231"/>
                <a:gd name="T24" fmla="*/ 2147483646 w 249"/>
                <a:gd name="T25" fmla="*/ 2147483646 h 231"/>
                <a:gd name="T26" fmla="*/ 2147483646 w 249"/>
                <a:gd name="T27" fmla="*/ 2147483646 h 231"/>
                <a:gd name="T28" fmla="*/ 2147483646 w 249"/>
                <a:gd name="T29" fmla="*/ 2147483646 h 231"/>
                <a:gd name="T30" fmla="*/ 2147483646 w 249"/>
                <a:gd name="T31" fmla="*/ 2147483646 h 231"/>
                <a:gd name="T32" fmla="*/ 2147483646 w 249"/>
                <a:gd name="T33" fmla="*/ 2147483646 h 231"/>
                <a:gd name="T34" fmla="*/ 2147483646 w 249"/>
                <a:gd name="T35" fmla="*/ 2147483646 h 231"/>
                <a:gd name="T36" fmla="*/ 2147483646 w 249"/>
                <a:gd name="T37" fmla="*/ 2147483646 h 231"/>
                <a:gd name="T38" fmla="*/ 2147483646 w 249"/>
                <a:gd name="T39" fmla="*/ 2147483646 h 231"/>
                <a:gd name="T40" fmla="*/ 2147483646 w 249"/>
                <a:gd name="T41" fmla="*/ 2147483646 h 231"/>
                <a:gd name="T42" fmla="*/ 2147483646 w 249"/>
                <a:gd name="T43" fmla="*/ 2147483646 h 231"/>
                <a:gd name="T44" fmla="*/ 2147483646 w 249"/>
                <a:gd name="T45" fmla="*/ 2147483646 h 231"/>
                <a:gd name="T46" fmla="*/ 2147483646 w 249"/>
                <a:gd name="T47" fmla="*/ 2147483646 h 231"/>
                <a:gd name="T48" fmla="*/ 2147483646 w 249"/>
                <a:gd name="T49" fmla="*/ 2147483646 h 231"/>
                <a:gd name="T50" fmla="*/ 2147483646 w 249"/>
                <a:gd name="T51" fmla="*/ 2147483646 h 231"/>
                <a:gd name="T52" fmla="*/ 2147483646 w 249"/>
                <a:gd name="T53" fmla="*/ 2147483646 h 231"/>
                <a:gd name="T54" fmla="*/ 2147483646 w 249"/>
                <a:gd name="T55" fmla="*/ 2147483646 h 231"/>
                <a:gd name="T56" fmla="*/ 2147483646 w 249"/>
                <a:gd name="T57" fmla="*/ 2147483646 h 231"/>
                <a:gd name="T58" fmla="*/ 2147483646 w 249"/>
                <a:gd name="T59" fmla="*/ 2147483646 h 231"/>
                <a:gd name="T60" fmla="*/ 2147483646 w 249"/>
                <a:gd name="T61" fmla="*/ 2147483646 h 231"/>
                <a:gd name="T62" fmla="*/ 2147483646 w 249"/>
                <a:gd name="T63" fmla="*/ 2147483646 h 231"/>
                <a:gd name="T64" fmla="*/ 2147483646 w 249"/>
                <a:gd name="T65" fmla="*/ 2147483646 h 231"/>
                <a:gd name="T66" fmla="*/ 2147483646 w 249"/>
                <a:gd name="T67" fmla="*/ 2147483646 h 231"/>
                <a:gd name="T68" fmla="*/ 2147483646 w 249"/>
                <a:gd name="T69" fmla="*/ 2147483646 h 231"/>
                <a:gd name="T70" fmla="*/ 2147483646 w 249"/>
                <a:gd name="T71" fmla="*/ 2147483646 h 231"/>
                <a:gd name="T72" fmla="*/ 2147483646 w 249"/>
                <a:gd name="T73" fmla="*/ 2147483646 h 231"/>
                <a:gd name="T74" fmla="*/ 2147483646 w 249"/>
                <a:gd name="T75" fmla="*/ 2147483646 h 231"/>
                <a:gd name="T76" fmla="*/ 2147483646 w 249"/>
                <a:gd name="T77" fmla="*/ 2147483646 h 231"/>
                <a:gd name="T78" fmla="*/ 2147483646 w 249"/>
                <a:gd name="T79" fmla="*/ 2147483646 h 231"/>
                <a:gd name="T80" fmla="*/ 2147483646 w 249"/>
                <a:gd name="T81" fmla="*/ 2147483646 h 231"/>
                <a:gd name="T82" fmla="*/ 2147483646 w 249"/>
                <a:gd name="T83" fmla="*/ 2147483646 h 231"/>
                <a:gd name="T84" fmla="*/ 2147483646 w 249"/>
                <a:gd name="T85" fmla="*/ 2147483646 h 231"/>
                <a:gd name="T86" fmla="*/ 2147483646 w 249"/>
                <a:gd name="T87" fmla="*/ 2147483646 h 231"/>
                <a:gd name="T88" fmla="*/ 2147483646 w 249"/>
                <a:gd name="T89" fmla="*/ 2147483646 h 231"/>
                <a:gd name="T90" fmla="*/ 2147483646 w 249"/>
                <a:gd name="T91" fmla="*/ 2147483646 h 231"/>
                <a:gd name="T92" fmla="*/ 2147483646 w 249"/>
                <a:gd name="T93" fmla="*/ 2147483646 h 231"/>
                <a:gd name="T94" fmla="*/ 2147483646 w 249"/>
                <a:gd name="T95" fmla="*/ 2147483646 h 231"/>
                <a:gd name="T96" fmla="*/ 2147483646 w 249"/>
                <a:gd name="T97" fmla="*/ 2147483646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82" name="Freeform 181"/>
            <p:cNvSpPr>
              <a:spLocks/>
            </p:cNvSpPr>
            <p:nvPr/>
          </p:nvSpPr>
          <p:spPr bwMode="auto">
            <a:xfrm>
              <a:off x="2776538" y="4244975"/>
              <a:ext cx="36512" cy="19050"/>
            </a:xfrm>
            <a:custGeom>
              <a:avLst/>
              <a:gdLst>
                <a:gd name="T0" fmla="*/ 2147483646 w 23"/>
                <a:gd name="T1" fmla="*/ 0 h 18"/>
                <a:gd name="T2" fmla="*/ 2147483646 w 23"/>
                <a:gd name="T3" fmla="*/ 2147483646 h 18"/>
                <a:gd name="T4" fmla="*/ 2147483646 w 23"/>
                <a:gd name="T5" fmla="*/ 2147483646 h 18"/>
                <a:gd name="T6" fmla="*/ 0 w 23"/>
                <a:gd name="T7" fmla="*/ 2147483646 h 18"/>
                <a:gd name="T8" fmla="*/ 2147483646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83" name="Freeform 182"/>
            <p:cNvSpPr>
              <a:spLocks/>
            </p:cNvSpPr>
            <p:nvPr/>
          </p:nvSpPr>
          <p:spPr bwMode="auto">
            <a:xfrm>
              <a:off x="3819525" y="2471738"/>
              <a:ext cx="131763" cy="50800"/>
            </a:xfrm>
            <a:custGeom>
              <a:avLst/>
              <a:gdLst>
                <a:gd name="T0" fmla="*/ 2147483646 w 114"/>
                <a:gd name="T1" fmla="*/ 0 h 54"/>
                <a:gd name="T2" fmla="*/ 2147483646 w 114"/>
                <a:gd name="T3" fmla="*/ 2147483646 h 54"/>
                <a:gd name="T4" fmla="*/ 2147483646 w 114"/>
                <a:gd name="T5" fmla="*/ 2147483646 h 54"/>
                <a:gd name="T6" fmla="*/ 2147483646 w 114"/>
                <a:gd name="T7" fmla="*/ 0 h 54"/>
                <a:gd name="T8" fmla="*/ 2147483646 w 114"/>
                <a:gd name="T9" fmla="*/ 2147483646 h 54"/>
                <a:gd name="T10" fmla="*/ 2147483646 w 114"/>
                <a:gd name="T11" fmla="*/ 2147483646 h 54"/>
                <a:gd name="T12" fmla="*/ 2147483646 w 114"/>
                <a:gd name="T13" fmla="*/ 2147483646 h 54"/>
                <a:gd name="T14" fmla="*/ 2147483646 w 114"/>
                <a:gd name="T15" fmla="*/ 2147483646 h 54"/>
                <a:gd name="T16" fmla="*/ 2147483646 w 114"/>
                <a:gd name="T17" fmla="*/ 2147483646 h 54"/>
                <a:gd name="T18" fmla="*/ 2147483646 w 114"/>
                <a:gd name="T19" fmla="*/ 2147483646 h 54"/>
                <a:gd name="T20" fmla="*/ 2147483646 w 114"/>
                <a:gd name="T21" fmla="*/ 2147483646 h 54"/>
                <a:gd name="T22" fmla="*/ 0 w 114"/>
                <a:gd name="T23" fmla="*/ 2147483646 h 54"/>
                <a:gd name="T24" fmla="*/ 2147483646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84" name="Freeform 183"/>
            <p:cNvSpPr>
              <a:spLocks/>
            </p:cNvSpPr>
            <p:nvPr/>
          </p:nvSpPr>
          <p:spPr bwMode="auto">
            <a:xfrm>
              <a:off x="7815263" y="4605338"/>
              <a:ext cx="215900" cy="185737"/>
            </a:xfrm>
            <a:custGeom>
              <a:avLst/>
              <a:gdLst>
                <a:gd name="T0" fmla="*/ 2147483646 w 575"/>
                <a:gd name="T1" fmla="*/ 2147483646 h 488"/>
                <a:gd name="T2" fmla="*/ 2147483646 w 575"/>
                <a:gd name="T3" fmla="*/ 2147483646 h 488"/>
                <a:gd name="T4" fmla="*/ 2147483646 w 575"/>
                <a:gd name="T5" fmla="*/ 2147483646 h 488"/>
                <a:gd name="T6" fmla="*/ 2147483646 w 575"/>
                <a:gd name="T7" fmla="*/ 2147483646 h 488"/>
                <a:gd name="T8" fmla="*/ 2147483646 w 575"/>
                <a:gd name="T9" fmla="*/ 0 h 488"/>
                <a:gd name="T10" fmla="*/ 2147483646 w 575"/>
                <a:gd name="T11" fmla="*/ 2147483646 h 488"/>
                <a:gd name="T12" fmla="*/ 0 w 575"/>
                <a:gd name="T13" fmla="*/ 2147483646 h 488"/>
                <a:gd name="T14" fmla="*/ 2147483646 w 575"/>
                <a:gd name="T15" fmla="*/ 2147483646 h 488"/>
                <a:gd name="T16" fmla="*/ 2147483646 w 575"/>
                <a:gd name="T17" fmla="*/ 2147483646 h 488"/>
                <a:gd name="T18" fmla="*/ 2147483646 w 575"/>
                <a:gd name="T19" fmla="*/ 2147483646 h 488"/>
                <a:gd name="T20" fmla="*/ 2147483646 w 575"/>
                <a:gd name="T21" fmla="*/ 2147483646 h 488"/>
                <a:gd name="T22" fmla="*/ 2147483646 w 575"/>
                <a:gd name="T23" fmla="*/ 2147483646 h 488"/>
                <a:gd name="T24" fmla="*/ 2147483646 w 575"/>
                <a:gd name="T25" fmla="*/ 2147483646 h 488"/>
                <a:gd name="T26" fmla="*/ 2147483646 w 575"/>
                <a:gd name="T27" fmla="*/ 2147483646 h 488"/>
                <a:gd name="T28" fmla="*/ 2147483646 w 575"/>
                <a:gd name="T29" fmla="*/ 2147483646 h 488"/>
                <a:gd name="T30" fmla="*/ 2147483646 w 575"/>
                <a:gd name="T31" fmla="*/ 2147483646 h 488"/>
                <a:gd name="T32" fmla="*/ 2147483646 w 575"/>
                <a:gd name="T33" fmla="*/ 2147483646 h 488"/>
                <a:gd name="T34" fmla="*/ 2147483646 w 575"/>
                <a:gd name="T35" fmla="*/ 2147483646 h 488"/>
                <a:gd name="T36" fmla="*/ 2147483646 w 575"/>
                <a:gd name="T37" fmla="*/ 2147483646 h 488"/>
                <a:gd name="T38" fmla="*/ 2147483646 w 575"/>
                <a:gd name="T39" fmla="*/ 2147483646 h 488"/>
                <a:gd name="T40" fmla="*/ 2147483646 w 575"/>
                <a:gd name="T41" fmla="*/ 2147483646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85" name="Freeform 184"/>
            <p:cNvSpPr>
              <a:spLocks/>
            </p:cNvSpPr>
            <p:nvPr/>
          </p:nvSpPr>
          <p:spPr bwMode="auto">
            <a:xfrm>
              <a:off x="8031163" y="4649788"/>
              <a:ext cx="174625" cy="169862"/>
            </a:xfrm>
            <a:custGeom>
              <a:avLst/>
              <a:gdLst>
                <a:gd name="T0" fmla="*/ 2147483646 w 460"/>
                <a:gd name="T1" fmla="*/ 2147483646 h 443"/>
                <a:gd name="T2" fmla="*/ 2147483646 w 460"/>
                <a:gd name="T3" fmla="*/ 2147483646 h 443"/>
                <a:gd name="T4" fmla="*/ 2147483646 w 460"/>
                <a:gd name="T5" fmla="*/ 2147483646 h 443"/>
                <a:gd name="T6" fmla="*/ 2147483646 w 460"/>
                <a:gd name="T7" fmla="*/ 2147483646 h 443"/>
                <a:gd name="T8" fmla="*/ 2147483646 w 460"/>
                <a:gd name="T9" fmla="*/ 2147483646 h 443"/>
                <a:gd name="T10" fmla="*/ 2147483646 w 460"/>
                <a:gd name="T11" fmla="*/ 2147483646 h 443"/>
                <a:gd name="T12" fmla="*/ 0 w 460"/>
                <a:gd name="T13" fmla="*/ 0 h 443"/>
                <a:gd name="T14" fmla="*/ 0 w 460"/>
                <a:gd name="T15" fmla="*/ 2147483646 h 443"/>
                <a:gd name="T16" fmla="*/ 2147483646 w 460"/>
                <a:gd name="T17" fmla="*/ 2147483646 h 443"/>
                <a:gd name="T18" fmla="*/ 2147483646 w 460"/>
                <a:gd name="T19" fmla="*/ 2147483646 h 443"/>
                <a:gd name="T20" fmla="*/ 2147483646 w 460"/>
                <a:gd name="T21" fmla="*/ 2147483646 h 443"/>
                <a:gd name="T22" fmla="*/ 2147483646 w 460"/>
                <a:gd name="T23" fmla="*/ 2147483646 h 443"/>
                <a:gd name="T24" fmla="*/ 2147483646 w 460"/>
                <a:gd name="T25" fmla="*/ 2147483646 h 443"/>
                <a:gd name="T26" fmla="*/ 2147483646 w 460"/>
                <a:gd name="T27" fmla="*/ 2147483646 h 443"/>
                <a:gd name="T28" fmla="*/ 2147483646 w 460"/>
                <a:gd name="T29" fmla="*/ 2147483646 h 443"/>
                <a:gd name="T30" fmla="*/ 2147483646 w 460"/>
                <a:gd name="T31" fmla="*/ 2147483646 h 443"/>
                <a:gd name="T32" fmla="*/ 2147483646 w 460"/>
                <a:gd name="T33" fmla="*/ 2147483646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grpSp>
          <p:nvGrpSpPr>
            <p:cNvPr id="186" name="Group 185"/>
            <p:cNvGrpSpPr>
              <a:grpSpLocks/>
            </p:cNvGrpSpPr>
            <p:nvPr/>
          </p:nvGrpSpPr>
          <p:grpSpPr bwMode="auto">
            <a:xfrm>
              <a:off x="4292600" y="2860675"/>
              <a:ext cx="250825" cy="368300"/>
              <a:chOff x="2201" y="1250"/>
              <a:chExt cx="133" cy="193"/>
            </a:xfrm>
            <a:grpFill/>
          </p:grpSpPr>
          <p:sp>
            <p:nvSpPr>
              <p:cNvPr id="226" name="Freeform 225"/>
              <p:cNvSpPr>
                <a:spLocks/>
              </p:cNvSpPr>
              <p:nvPr/>
            </p:nvSpPr>
            <p:spPr bwMode="auto">
              <a:xfrm>
                <a:off x="2234" y="1250"/>
                <a:ext cx="100" cy="193"/>
              </a:xfrm>
              <a:custGeom>
                <a:avLst/>
                <a:gdLst>
                  <a:gd name="T0" fmla="*/ 2265696 w 24"/>
                  <a:gd name="T1" fmla="*/ 11636360 h 47"/>
                  <a:gd name="T2" fmla="*/ 1548613 w 24"/>
                  <a:gd name="T3" fmla="*/ 10984915 h 47"/>
                  <a:gd name="T4" fmla="*/ 3815242 w 24"/>
                  <a:gd name="T5" fmla="*/ 9628014 h 47"/>
                  <a:gd name="T6" fmla="*/ 3443575 w 24"/>
                  <a:gd name="T7" fmla="*/ 8328599 h 47"/>
                  <a:gd name="T8" fmla="*/ 3008975 w 24"/>
                  <a:gd name="T9" fmla="*/ 7283639 h 47"/>
                  <a:gd name="T10" fmla="*/ 1177883 w 24"/>
                  <a:gd name="T11" fmla="*/ 7283639 h 47"/>
                  <a:gd name="T12" fmla="*/ 1548613 w 24"/>
                  <a:gd name="T13" fmla="*/ 5335900 h 47"/>
                  <a:gd name="T14" fmla="*/ 371667 w 24"/>
                  <a:gd name="T15" fmla="*/ 5983953 h 47"/>
                  <a:gd name="T16" fmla="*/ 0 w 24"/>
                  <a:gd name="T17" fmla="*/ 4290936 h 47"/>
                  <a:gd name="T18" fmla="*/ 0 w 24"/>
                  <a:gd name="T19" fmla="*/ 2675083 h 47"/>
                  <a:gd name="T20" fmla="*/ 371667 w 24"/>
                  <a:gd name="T21" fmla="*/ 1299416 h 47"/>
                  <a:gd name="T22" fmla="*/ 1920279 w 24"/>
                  <a:gd name="T23" fmla="*/ 0 h 47"/>
                  <a:gd name="T24" fmla="*/ 3008975 w 24"/>
                  <a:gd name="T25" fmla="*/ 316438 h 47"/>
                  <a:gd name="T26" fmla="*/ 2637292 w 24"/>
                  <a:gd name="T27" fmla="*/ 2028208 h 47"/>
                  <a:gd name="T28" fmla="*/ 4907846 w 24"/>
                  <a:gd name="T29" fmla="*/ 2028208 h 47"/>
                  <a:gd name="T30" fmla="*/ 4185992 w 24"/>
                  <a:gd name="T31" fmla="*/ 3644078 h 47"/>
                  <a:gd name="T32" fmla="*/ 3443575 w 24"/>
                  <a:gd name="T33" fmla="*/ 5019458 h 47"/>
                  <a:gd name="T34" fmla="*/ 4907846 w 24"/>
                  <a:gd name="T35" fmla="*/ 5652403 h 47"/>
                  <a:gd name="T36" fmla="*/ 6452554 w 24"/>
                  <a:gd name="T37" fmla="*/ 8012161 h 47"/>
                  <a:gd name="T38" fmla="*/ 7174704 w 24"/>
                  <a:gd name="T39" fmla="*/ 9628014 h 47"/>
                  <a:gd name="T40" fmla="*/ 7174704 w 24"/>
                  <a:gd name="T41" fmla="*/ 10591397 h 47"/>
                  <a:gd name="T42" fmla="*/ 8723388 w 24"/>
                  <a:gd name="T43" fmla="*/ 10591397 h 47"/>
                  <a:gd name="T44" fmla="*/ 8351425 w 24"/>
                  <a:gd name="T45" fmla="*/ 12936043 h 47"/>
                  <a:gd name="T46" fmla="*/ 9094983 w 24"/>
                  <a:gd name="T47" fmla="*/ 13252214 h 47"/>
                  <a:gd name="T48" fmla="*/ 6452554 w 24"/>
                  <a:gd name="T49" fmla="*/ 14312535 h 47"/>
                  <a:gd name="T50" fmla="*/ 4185992 w 24"/>
                  <a:gd name="T51" fmla="*/ 14628977 h 47"/>
                  <a:gd name="T52" fmla="*/ 3008975 w 24"/>
                  <a:gd name="T53" fmla="*/ 14963980 h 47"/>
                  <a:gd name="T54" fmla="*/ 1548613 w 24"/>
                  <a:gd name="T55" fmla="*/ 14963980 h 47"/>
                  <a:gd name="T56" fmla="*/ 371667 w 24"/>
                  <a:gd name="T57" fmla="*/ 15280422 h 47"/>
                  <a:gd name="T58" fmla="*/ 1920279 w 24"/>
                  <a:gd name="T59" fmla="*/ 13899088 h 47"/>
                  <a:gd name="T60" fmla="*/ 2265696 w 24"/>
                  <a:gd name="T61" fmla="*/ 12619535 h 47"/>
                  <a:gd name="T62" fmla="*/ 1177883 w 24"/>
                  <a:gd name="T63" fmla="*/ 12284331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solidFill>
                <a:srgbClr val="FF0000"/>
              </a:solidFill>
              <a:ln w="9525">
                <a:solidFill>
                  <a:schemeClr val="bg1">
                    <a:lumMod val="65000"/>
                  </a:schemeClr>
                </a:solidFill>
                <a:round/>
                <a:headEnd/>
                <a:tailEnd/>
              </a:ln>
            </p:spPr>
            <p:txBody>
              <a:bodyPr/>
              <a:lstStyle/>
              <a:p>
                <a:pPr eaLnBrk="0" fontAlgn="base" hangingPunct="0">
                  <a:spcBef>
                    <a:spcPct val="0"/>
                  </a:spcBef>
                  <a:spcAft>
                    <a:spcPct val="0"/>
                  </a:spcAft>
                </a:pPr>
                <a:endParaRPr lang="en-GB" sz="1400" b="1" dirty="0">
                  <a:solidFill>
                    <a:schemeClr val="bg1"/>
                  </a:solidFill>
                  <a:latin typeface="HelveticaNeue-UltraLight" panose="02000206000000020004" pitchFamily="50"/>
                  <a:ea typeface="MS PGothic" panose="020B0600070205080204" pitchFamily="34" charset="-128"/>
                </a:endParaRPr>
              </a:p>
            </p:txBody>
          </p:sp>
          <p:sp>
            <p:nvSpPr>
              <p:cNvPr id="227" name="Freeform 226"/>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grpSp>
        <p:sp>
          <p:nvSpPr>
            <p:cNvPr id="187" name="Freeform 186"/>
            <p:cNvSpPr>
              <a:spLocks/>
            </p:cNvSpPr>
            <p:nvPr/>
          </p:nvSpPr>
          <p:spPr bwMode="auto">
            <a:xfrm>
              <a:off x="5275263" y="3709988"/>
              <a:ext cx="73025" cy="44450"/>
            </a:xfrm>
            <a:custGeom>
              <a:avLst/>
              <a:gdLst>
                <a:gd name="T0" fmla="*/ 0 w 46"/>
                <a:gd name="T1" fmla="*/ 2147483646 h 28"/>
                <a:gd name="T2" fmla="*/ 2147483646 w 46"/>
                <a:gd name="T3" fmla="*/ 2147483646 h 28"/>
                <a:gd name="T4" fmla="*/ 2147483646 w 46"/>
                <a:gd name="T5" fmla="*/ 2147483646 h 28"/>
                <a:gd name="T6" fmla="*/ 2147483646 w 46"/>
                <a:gd name="T7" fmla="*/ 2147483646 h 28"/>
                <a:gd name="T8" fmla="*/ 2147483646 w 46"/>
                <a:gd name="T9" fmla="*/ 2147483646 h 28"/>
                <a:gd name="T10" fmla="*/ 2147483646 w 46"/>
                <a:gd name="T11" fmla="*/ 0 h 28"/>
                <a:gd name="T12" fmla="*/ 2147483646 w 46"/>
                <a:gd name="T13" fmla="*/ 2147483646 h 28"/>
                <a:gd name="T14" fmla="*/ 2147483646 w 46"/>
                <a:gd name="T15" fmla="*/ 2147483646 h 28"/>
                <a:gd name="T16" fmla="*/ 2147483646 w 46"/>
                <a:gd name="T17" fmla="*/ 2147483646 h 28"/>
                <a:gd name="T18" fmla="*/ 2147483646 w 46"/>
                <a:gd name="T19" fmla="*/ 2147483646 h 28"/>
                <a:gd name="T20" fmla="*/ 2147483646 w 46"/>
                <a:gd name="T21" fmla="*/ 2147483646 h 28"/>
                <a:gd name="T22" fmla="*/ 2147483646 w 46"/>
                <a:gd name="T23" fmla="*/ 2147483646 h 28"/>
                <a:gd name="T24" fmla="*/ 2147483646 w 46"/>
                <a:gd name="T25" fmla="*/ 2147483646 h 28"/>
                <a:gd name="T26" fmla="*/ 2147483646 w 46"/>
                <a:gd name="T27" fmla="*/ 2147483646 h 28"/>
                <a:gd name="T28" fmla="*/ 0 w 46"/>
                <a:gd name="T29" fmla="*/ 2147483646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88" name="Freeform 187"/>
            <p:cNvSpPr>
              <a:spLocks/>
            </p:cNvSpPr>
            <p:nvPr/>
          </p:nvSpPr>
          <p:spPr bwMode="auto">
            <a:xfrm>
              <a:off x="6342063" y="3095625"/>
              <a:ext cx="1508125" cy="1047750"/>
            </a:xfrm>
            <a:custGeom>
              <a:avLst/>
              <a:gdLst>
                <a:gd name="T0" fmla="*/ 2147483646 w 950"/>
                <a:gd name="T1" fmla="*/ 2147483646 h 660"/>
                <a:gd name="T2" fmla="*/ 2147483646 w 950"/>
                <a:gd name="T3" fmla="*/ 2147483646 h 660"/>
                <a:gd name="T4" fmla="*/ 2147483646 w 950"/>
                <a:gd name="T5" fmla="*/ 2147483646 h 660"/>
                <a:gd name="T6" fmla="*/ 2147483646 w 950"/>
                <a:gd name="T7" fmla="*/ 2147483646 h 660"/>
                <a:gd name="T8" fmla="*/ 2147483646 w 950"/>
                <a:gd name="T9" fmla="*/ 2147483646 h 660"/>
                <a:gd name="T10" fmla="*/ 2147483646 w 950"/>
                <a:gd name="T11" fmla="*/ 2147483646 h 660"/>
                <a:gd name="T12" fmla="*/ 2147483646 w 950"/>
                <a:gd name="T13" fmla="*/ 2147483646 h 660"/>
                <a:gd name="T14" fmla="*/ 2147483646 w 950"/>
                <a:gd name="T15" fmla="*/ 2147483646 h 660"/>
                <a:gd name="T16" fmla="*/ 2147483646 w 950"/>
                <a:gd name="T17" fmla="*/ 2147483646 h 660"/>
                <a:gd name="T18" fmla="*/ 2147483646 w 950"/>
                <a:gd name="T19" fmla="*/ 2147483646 h 660"/>
                <a:gd name="T20" fmla="*/ 2147483646 w 950"/>
                <a:gd name="T21" fmla="*/ 2147483646 h 660"/>
                <a:gd name="T22" fmla="*/ 2147483646 w 950"/>
                <a:gd name="T23" fmla="*/ 2147483646 h 660"/>
                <a:gd name="T24" fmla="*/ 2147483646 w 950"/>
                <a:gd name="T25" fmla="*/ 2147483646 h 660"/>
                <a:gd name="T26" fmla="*/ 2147483646 w 950"/>
                <a:gd name="T27" fmla="*/ 2147483646 h 660"/>
                <a:gd name="T28" fmla="*/ 2147483646 w 950"/>
                <a:gd name="T29" fmla="*/ 2147483646 h 660"/>
                <a:gd name="T30" fmla="*/ 2147483646 w 950"/>
                <a:gd name="T31" fmla="*/ 2147483646 h 660"/>
                <a:gd name="T32" fmla="*/ 2147483646 w 950"/>
                <a:gd name="T33" fmla="*/ 2147483646 h 660"/>
                <a:gd name="T34" fmla="*/ 2147483646 w 950"/>
                <a:gd name="T35" fmla="*/ 2147483646 h 660"/>
                <a:gd name="T36" fmla="*/ 2147483646 w 950"/>
                <a:gd name="T37" fmla="*/ 2147483646 h 660"/>
                <a:gd name="T38" fmla="*/ 2147483646 w 950"/>
                <a:gd name="T39" fmla="*/ 2147483646 h 660"/>
                <a:gd name="T40" fmla="*/ 2147483646 w 950"/>
                <a:gd name="T41" fmla="*/ 2147483646 h 660"/>
                <a:gd name="T42" fmla="*/ 2147483646 w 950"/>
                <a:gd name="T43" fmla="*/ 2147483646 h 660"/>
                <a:gd name="T44" fmla="*/ 2147483646 w 950"/>
                <a:gd name="T45" fmla="*/ 2147483646 h 660"/>
                <a:gd name="T46" fmla="*/ 2147483646 w 950"/>
                <a:gd name="T47" fmla="*/ 2147483646 h 660"/>
                <a:gd name="T48" fmla="*/ 2147483646 w 950"/>
                <a:gd name="T49" fmla="*/ 2147483646 h 660"/>
                <a:gd name="T50" fmla="*/ 2147483646 w 950"/>
                <a:gd name="T51" fmla="*/ 2147483646 h 660"/>
                <a:gd name="T52" fmla="*/ 2147483646 w 950"/>
                <a:gd name="T53" fmla="*/ 2147483646 h 660"/>
                <a:gd name="T54" fmla="*/ 2147483646 w 950"/>
                <a:gd name="T55" fmla="*/ 2147483646 h 660"/>
                <a:gd name="T56" fmla="*/ 2147483646 w 950"/>
                <a:gd name="T57" fmla="*/ 2147483646 h 660"/>
                <a:gd name="T58" fmla="*/ 2147483646 w 950"/>
                <a:gd name="T59" fmla="*/ 2147483646 h 660"/>
                <a:gd name="T60" fmla="*/ 2147483646 w 950"/>
                <a:gd name="T61" fmla="*/ 2147483646 h 660"/>
                <a:gd name="T62" fmla="*/ 2147483646 w 950"/>
                <a:gd name="T63" fmla="*/ 2147483646 h 660"/>
                <a:gd name="T64" fmla="*/ 2147483646 w 950"/>
                <a:gd name="T65" fmla="*/ 2147483646 h 660"/>
                <a:gd name="T66" fmla="*/ 2147483646 w 950"/>
                <a:gd name="T67" fmla="*/ 2147483646 h 660"/>
                <a:gd name="T68" fmla="*/ 2147483646 w 950"/>
                <a:gd name="T69" fmla="*/ 2147483646 h 660"/>
                <a:gd name="T70" fmla="*/ 2147483646 w 950"/>
                <a:gd name="T71" fmla="*/ 2147483646 h 660"/>
                <a:gd name="T72" fmla="*/ 2147483646 w 950"/>
                <a:gd name="T73" fmla="*/ 2147483646 h 660"/>
                <a:gd name="T74" fmla="*/ 2147483646 w 950"/>
                <a:gd name="T75" fmla="*/ 2147483646 h 660"/>
                <a:gd name="T76" fmla="*/ 2147483646 w 950"/>
                <a:gd name="T77" fmla="*/ 2147483646 h 660"/>
                <a:gd name="T78" fmla="*/ 2147483646 w 950"/>
                <a:gd name="T79" fmla="*/ 2147483646 h 660"/>
                <a:gd name="T80" fmla="*/ 2147483646 w 950"/>
                <a:gd name="T81" fmla="*/ 2147483646 h 660"/>
                <a:gd name="T82" fmla="*/ 2147483646 w 950"/>
                <a:gd name="T83" fmla="*/ 2147483646 h 660"/>
                <a:gd name="T84" fmla="*/ 2147483646 w 950"/>
                <a:gd name="T85" fmla="*/ 2147483646 h 660"/>
                <a:gd name="T86" fmla="*/ 2147483646 w 950"/>
                <a:gd name="T87" fmla="*/ 2147483646 h 660"/>
                <a:gd name="T88" fmla="*/ 2147483646 w 950"/>
                <a:gd name="T89" fmla="*/ 2147483646 h 660"/>
                <a:gd name="T90" fmla="*/ 2147483646 w 950"/>
                <a:gd name="T91" fmla="*/ 2147483646 h 660"/>
                <a:gd name="T92" fmla="*/ 2147483646 w 950"/>
                <a:gd name="T93" fmla="*/ 2147483646 h 660"/>
                <a:gd name="T94" fmla="*/ 2147483646 w 950"/>
                <a:gd name="T95" fmla="*/ 2147483646 h 660"/>
                <a:gd name="T96" fmla="*/ 2147483646 w 950"/>
                <a:gd name="T97" fmla="*/ 2147483646 h 660"/>
                <a:gd name="T98" fmla="*/ 2147483646 w 950"/>
                <a:gd name="T99" fmla="*/ 2147483646 h 660"/>
                <a:gd name="T100" fmla="*/ 2147483646 w 950"/>
                <a:gd name="T101" fmla="*/ 2147483646 h 660"/>
                <a:gd name="T102" fmla="*/ 2147483646 w 950"/>
                <a:gd name="T103" fmla="*/ 2147483646 h 660"/>
                <a:gd name="T104" fmla="*/ 2147483646 w 950"/>
                <a:gd name="T105" fmla="*/ 2147483646 h 660"/>
                <a:gd name="T106" fmla="*/ 2147483646 w 950"/>
                <a:gd name="T107" fmla="*/ 2147483646 h 660"/>
                <a:gd name="T108" fmla="*/ 2147483646 w 950"/>
                <a:gd name="T109" fmla="*/ 2147483646 h 660"/>
                <a:gd name="T110" fmla="*/ 2147483646 w 950"/>
                <a:gd name="T111" fmla="*/ 2147483646 h 660"/>
                <a:gd name="T112" fmla="*/ 2147483646 w 950"/>
                <a:gd name="T113" fmla="*/ 2147483646 h 660"/>
                <a:gd name="T114" fmla="*/ 2147483646 w 950"/>
                <a:gd name="T115" fmla="*/ 2147483646 h 660"/>
                <a:gd name="T116" fmla="*/ 2147483646 w 950"/>
                <a:gd name="T117" fmla="*/ 2147483646 h 660"/>
                <a:gd name="T118" fmla="*/ 2147483646 w 950"/>
                <a:gd name="T119" fmla="*/ 2147483646 h 660"/>
                <a:gd name="T120" fmla="*/ 2147483646 w 950"/>
                <a:gd name="T121" fmla="*/ 2147483646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89" name="Freeform 188"/>
            <p:cNvSpPr>
              <a:spLocks/>
            </p:cNvSpPr>
            <p:nvPr/>
          </p:nvSpPr>
          <p:spPr bwMode="auto">
            <a:xfrm>
              <a:off x="6534150" y="4537868"/>
              <a:ext cx="57150" cy="68263"/>
            </a:xfrm>
            <a:custGeom>
              <a:avLst/>
              <a:gdLst>
                <a:gd name="T0" fmla="*/ 2147483646 w 42"/>
                <a:gd name="T1" fmla="*/ 0 h 54"/>
                <a:gd name="T2" fmla="*/ 0 w 42"/>
                <a:gd name="T3" fmla="*/ 2147483646 h 54"/>
                <a:gd name="T4" fmla="*/ 2147483646 w 42"/>
                <a:gd name="T5" fmla="*/ 2147483646 h 54"/>
                <a:gd name="T6" fmla="*/ 2147483646 w 42"/>
                <a:gd name="T7" fmla="*/ 2147483646 h 54"/>
                <a:gd name="T8" fmla="*/ 2147483646 w 42"/>
                <a:gd name="T9" fmla="*/ 2147483646 h 54"/>
                <a:gd name="T10" fmla="*/ 2147483646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90" name="Freeform 189"/>
            <p:cNvSpPr>
              <a:spLocks/>
            </p:cNvSpPr>
            <p:nvPr/>
          </p:nvSpPr>
          <p:spPr bwMode="auto">
            <a:xfrm>
              <a:off x="7205663" y="4143375"/>
              <a:ext cx="53975" cy="53975"/>
            </a:xfrm>
            <a:custGeom>
              <a:avLst/>
              <a:gdLst>
                <a:gd name="T0" fmla="*/ 0 w 42"/>
                <a:gd name="T1" fmla="*/ 2147483646 h 42"/>
                <a:gd name="T2" fmla="*/ 2147483646 w 42"/>
                <a:gd name="T3" fmla="*/ 2147483646 h 42"/>
                <a:gd name="T4" fmla="*/ 2147483646 w 42"/>
                <a:gd name="T5" fmla="*/ 0 h 42"/>
                <a:gd name="T6" fmla="*/ 2147483646 w 42"/>
                <a:gd name="T7" fmla="*/ 2147483646 h 42"/>
                <a:gd name="T8" fmla="*/ 2147483646 w 42"/>
                <a:gd name="T9" fmla="*/ 2147483646 h 42"/>
                <a:gd name="T10" fmla="*/ 2147483646 w 42"/>
                <a:gd name="T11" fmla="*/ 2147483646 h 42"/>
                <a:gd name="T12" fmla="*/ 0 w 42"/>
                <a:gd name="T13" fmla="*/ 2147483646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91" name="Freeform 190"/>
            <p:cNvSpPr>
              <a:spLocks/>
            </p:cNvSpPr>
            <p:nvPr/>
          </p:nvSpPr>
          <p:spPr bwMode="auto">
            <a:xfrm>
              <a:off x="7496175" y="4010025"/>
              <a:ext cx="31750" cy="93663"/>
            </a:xfrm>
            <a:custGeom>
              <a:avLst/>
              <a:gdLst>
                <a:gd name="T0" fmla="*/ 0 w 24"/>
                <a:gd name="T1" fmla="*/ 2147483646 h 72"/>
                <a:gd name="T2" fmla="*/ 0 w 24"/>
                <a:gd name="T3" fmla="*/ 2147483646 h 72"/>
                <a:gd name="T4" fmla="*/ 2147483646 w 24"/>
                <a:gd name="T5" fmla="*/ 0 h 72"/>
                <a:gd name="T6" fmla="*/ 2147483646 w 24"/>
                <a:gd name="T7" fmla="*/ 2147483646 h 72"/>
                <a:gd name="T8" fmla="*/ 2147483646 w 24"/>
                <a:gd name="T9" fmla="*/ 2147483646 h 72"/>
                <a:gd name="T10" fmla="*/ 0 w 24"/>
                <a:gd name="T11" fmla="*/ 2147483646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92" name="Freeform 191"/>
            <p:cNvSpPr>
              <a:spLocks/>
            </p:cNvSpPr>
            <p:nvPr/>
          </p:nvSpPr>
          <p:spPr bwMode="auto">
            <a:xfrm>
              <a:off x="7731125" y="3767138"/>
              <a:ext cx="46038" cy="69850"/>
            </a:xfrm>
            <a:custGeom>
              <a:avLst/>
              <a:gdLst>
                <a:gd name="T0" fmla="*/ 0 w 36"/>
                <a:gd name="T1" fmla="*/ 2147483646 h 54"/>
                <a:gd name="T2" fmla="*/ 2147483646 w 36"/>
                <a:gd name="T3" fmla="*/ 2147483646 h 54"/>
                <a:gd name="T4" fmla="*/ 2147483646 w 36"/>
                <a:gd name="T5" fmla="*/ 2147483646 h 54"/>
                <a:gd name="T6" fmla="*/ 2147483646 w 36"/>
                <a:gd name="T7" fmla="*/ 2147483646 h 54"/>
                <a:gd name="T8" fmla="*/ 2147483646 w 36"/>
                <a:gd name="T9" fmla="*/ 2147483646 h 54"/>
                <a:gd name="T10" fmla="*/ 2147483646 w 36"/>
                <a:gd name="T11" fmla="*/ 0 h 54"/>
                <a:gd name="T12" fmla="*/ 0 w 36"/>
                <a:gd name="T13" fmla="*/ 2147483646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93" name="Freeform 192"/>
            <p:cNvSpPr>
              <a:spLocks/>
            </p:cNvSpPr>
            <p:nvPr/>
          </p:nvSpPr>
          <p:spPr bwMode="auto">
            <a:xfrm>
              <a:off x="7786688" y="3408363"/>
              <a:ext cx="344487" cy="374650"/>
            </a:xfrm>
            <a:custGeom>
              <a:avLst/>
              <a:gdLst>
                <a:gd name="T0" fmla="*/ 2147483646 w 264"/>
                <a:gd name="T1" fmla="*/ 2147483646 h 289"/>
                <a:gd name="T2" fmla="*/ 2147483646 w 264"/>
                <a:gd name="T3" fmla="*/ 2147483646 h 289"/>
                <a:gd name="T4" fmla="*/ 2147483646 w 264"/>
                <a:gd name="T5" fmla="*/ 2147483646 h 289"/>
                <a:gd name="T6" fmla="*/ 2147483646 w 264"/>
                <a:gd name="T7" fmla="*/ 2147483646 h 289"/>
                <a:gd name="T8" fmla="*/ 2147483646 w 264"/>
                <a:gd name="T9" fmla="*/ 2147483646 h 289"/>
                <a:gd name="T10" fmla="*/ 2147483646 w 264"/>
                <a:gd name="T11" fmla="*/ 2147483646 h 289"/>
                <a:gd name="T12" fmla="*/ 2147483646 w 264"/>
                <a:gd name="T13" fmla="*/ 2147483646 h 289"/>
                <a:gd name="T14" fmla="*/ 2147483646 w 264"/>
                <a:gd name="T15" fmla="*/ 2147483646 h 289"/>
                <a:gd name="T16" fmla="*/ 2147483646 w 264"/>
                <a:gd name="T17" fmla="*/ 2147483646 h 289"/>
                <a:gd name="T18" fmla="*/ 2147483646 w 264"/>
                <a:gd name="T19" fmla="*/ 2147483646 h 289"/>
                <a:gd name="T20" fmla="*/ 2147483646 w 264"/>
                <a:gd name="T21" fmla="*/ 0 h 289"/>
                <a:gd name="T22" fmla="*/ 2147483646 w 264"/>
                <a:gd name="T23" fmla="*/ 2147483646 h 289"/>
                <a:gd name="T24" fmla="*/ 2147483646 w 264"/>
                <a:gd name="T25" fmla="*/ 2147483646 h 289"/>
                <a:gd name="T26" fmla="*/ 2147483646 w 264"/>
                <a:gd name="T27" fmla="*/ 2147483646 h 289"/>
                <a:gd name="T28" fmla="*/ 2147483646 w 264"/>
                <a:gd name="T29" fmla="*/ 2147483646 h 289"/>
                <a:gd name="T30" fmla="*/ 2147483646 w 264"/>
                <a:gd name="T31" fmla="*/ 2147483646 h 289"/>
                <a:gd name="T32" fmla="*/ 2147483646 w 264"/>
                <a:gd name="T33" fmla="*/ 2147483646 h 289"/>
                <a:gd name="T34" fmla="*/ 2147483646 w 264"/>
                <a:gd name="T35" fmla="*/ 2147483646 h 289"/>
                <a:gd name="T36" fmla="*/ 2147483646 w 264"/>
                <a:gd name="T37" fmla="*/ 2147483646 h 289"/>
                <a:gd name="T38" fmla="*/ 2147483646 w 264"/>
                <a:gd name="T39" fmla="*/ 2147483646 h 289"/>
                <a:gd name="T40" fmla="*/ 2147483646 w 264"/>
                <a:gd name="T41" fmla="*/ 2147483646 h 289"/>
                <a:gd name="T42" fmla="*/ 2147483646 w 264"/>
                <a:gd name="T43" fmla="*/ 2147483646 h 289"/>
                <a:gd name="T44" fmla="*/ 2147483646 w 264"/>
                <a:gd name="T45" fmla="*/ 2147483646 h 289"/>
                <a:gd name="T46" fmla="*/ 2147483646 w 264"/>
                <a:gd name="T47" fmla="*/ 2147483646 h 289"/>
                <a:gd name="T48" fmla="*/ 2147483646 w 264"/>
                <a:gd name="T49" fmla="*/ 2147483646 h 289"/>
                <a:gd name="T50" fmla="*/ 2147483646 w 264"/>
                <a:gd name="T51" fmla="*/ 2147483646 h 289"/>
                <a:gd name="T52" fmla="*/ 2147483646 w 264"/>
                <a:gd name="T53" fmla="*/ 2147483646 h 289"/>
                <a:gd name="T54" fmla="*/ 2147483646 w 264"/>
                <a:gd name="T55" fmla="*/ 2147483646 h 289"/>
                <a:gd name="T56" fmla="*/ 2147483646 w 264"/>
                <a:gd name="T57" fmla="*/ 2147483646 h 289"/>
                <a:gd name="T58" fmla="*/ 2147483646 w 264"/>
                <a:gd name="T59" fmla="*/ 2147483646 h 289"/>
                <a:gd name="T60" fmla="*/ 2147483646 w 264"/>
                <a:gd name="T61" fmla="*/ 2147483646 h 289"/>
                <a:gd name="T62" fmla="*/ 2147483646 w 264"/>
                <a:gd name="T63" fmla="*/ 2147483646 h 289"/>
                <a:gd name="T64" fmla="*/ 2147483646 w 264"/>
                <a:gd name="T65" fmla="*/ 2147483646 h 289"/>
                <a:gd name="T66" fmla="*/ 0 w 264"/>
                <a:gd name="T67" fmla="*/ 2147483646 h 289"/>
                <a:gd name="T68" fmla="*/ 2147483646 w 264"/>
                <a:gd name="T69" fmla="*/ 2147483646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94" name="Freeform 193"/>
            <p:cNvSpPr>
              <a:spLocks/>
            </p:cNvSpPr>
            <p:nvPr/>
          </p:nvSpPr>
          <p:spPr bwMode="auto">
            <a:xfrm>
              <a:off x="8029575" y="3063875"/>
              <a:ext cx="61913" cy="306388"/>
            </a:xfrm>
            <a:custGeom>
              <a:avLst/>
              <a:gdLst>
                <a:gd name="T0" fmla="*/ 2147483646 w 48"/>
                <a:gd name="T1" fmla="*/ 2147483646 h 234"/>
                <a:gd name="T2" fmla="*/ 2147483646 w 48"/>
                <a:gd name="T3" fmla="*/ 2147483646 h 234"/>
                <a:gd name="T4" fmla="*/ 2147483646 w 48"/>
                <a:gd name="T5" fmla="*/ 2147483646 h 234"/>
                <a:gd name="T6" fmla="*/ 0 w 48"/>
                <a:gd name="T7" fmla="*/ 2147483646 h 234"/>
                <a:gd name="T8" fmla="*/ 2147483646 w 48"/>
                <a:gd name="T9" fmla="*/ 2147483646 h 234"/>
                <a:gd name="T10" fmla="*/ 2147483646 w 48"/>
                <a:gd name="T11" fmla="*/ 0 h 234"/>
                <a:gd name="T12" fmla="*/ 2147483646 w 48"/>
                <a:gd name="T13" fmla="*/ 2147483646 h 234"/>
                <a:gd name="T14" fmla="*/ 2147483646 w 48"/>
                <a:gd name="T15" fmla="*/ 2147483646 h 234"/>
                <a:gd name="T16" fmla="*/ 2147483646 w 48"/>
                <a:gd name="T17" fmla="*/ 2147483646 h 234"/>
                <a:gd name="T18" fmla="*/ 2147483646 w 48"/>
                <a:gd name="T19" fmla="*/ 2147483646 h 234"/>
                <a:gd name="T20" fmla="*/ 2147483646 w 48"/>
                <a:gd name="T21" fmla="*/ 2147483646 h 234"/>
                <a:gd name="T22" fmla="*/ 2147483646 w 48"/>
                <a:gd name="T23" fmla="*/ 2147483646 h 234"/>
                <a:gd name="T24" fmla="*/ 2147483646 w 48"/>
                <a:gd name="T25" fmla="*/ 2147483646 h 234"/>
                <a:gd name="T26" fmla="*/ 2147483646 w 48"/>
                <a:gd name="T27" fmla="*/ 2147483646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95" name="Freeform 194"/>
            <p:cNvSpPr>
              <a:spLocks/>
            </p:cNvSpPr>
            <p:nvPr/>
          </p:nvSpPr>
          <p:spPr bwMode="auto">
            <a:xfrm>
              <a:off x="7478713" y="4189413"/>
              <a:ext cx="141287" cy="195262"/>
            </a:xfrm>
            <a:custGeom>
              <a:avLst/>
              <a:gdLst>
                <a:gd name="T0" fmla="*/ 2147483646 w 108"/>
                <a:gd name="T1" fmla="*/ 2147483646 h 151"/>
                <a:gd name="T2" fmla="*/ 0 w 108"/>
                <a:gd name="T3" fmla="*/ 2147483646 h 151"/>
                <a:gd name="T4" fmla="*/ 2147483646 w 108"/>
                <a:gd name="T5" fmla="*/ 2147483646 h 151"/>
                <a:gd name="T6" fmla="*/ 2147483646 w 108"/>
                <a:gd name="T7" fmla="*/ 2147483646 h 151"/>
                <a:gd name="T8" fmla="*/ 2147483646 w 108"/>
                <a:gd name="T9" fmla="*/ 2147483646 h 151"/>
                <a:gd name="T10" fmla="*/ 2147483646 w 108"/>
                <a:gd name="T11" fmla="*/ 2147483646 h 151"/>
                <a:gd name="T12" fmla="*/ 2147483646 w 108"/>
                <a:gd name="T13" fmla="*/ 2147483646 h 151"/>
                <a:gd name="T14" fmla="*/ 2147483646 w 108"/>
                <a:gd name="T15" fmla="*/ 2147483646 h 151"/>
                <a:gd name="T16" fmla="*/ 2147483646 w 108"/>
                <a:gd name="T17" fmla="*/ 2147483646 h 151"/>
                <a:gd name="T18" fmla="*/ 2147483646 w 108"/>
                <a:gd name="T19" fmla="*/ 2147483646 h 151"/>
                <a:gd name="T20" fmla="*/ 2147483646 w 108"/>
                <a:gd name="T21" fmla="*/ 2147483646 h 151"/>
                <a:gd name="T22" fmla="*/ 2147483646 w 108"/>
                <a:gd name="T23" fmla="*/ 2147483646 h 151"/>
                <a:gd name="T24" fmla="*/ 2147483646 w 108"/>
                <a:gd name="T25" fmla="*/ 2147483646 h 151"/>
                <a:gd name="T26" fmla="*/ 2147483646 w 108"/>
                <a:gd name="T27" fmla="*/ 0 h 151"/>
                <a:gd name="T28" fmla="*/ 2147483646 w 108"/>
                <a:gd name="T29" fmla="*/ 2147483646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96" name="Freeform 195"/>
            <p:cNvSpPr>
              <a:spLocks/>
            </p:cNvSpPr>
            <p:nvPr/>
          </p:nvSpPr>
          <p:spPr bwMode="auto">
            <a:xfrm>
              <a:off x="7535863" y="4416425"/>
              <a:ext cx="115887" cy="92075"/>
            </a:xfrm>
            <a:custGeom>
              <a:avLst/>
              <a:gdLst>
                <a:gd name="T0" fmla="*/ 0 w 90"/>
                <a:gd name="T1" fmla="*/ 2147483646 h 72"/>
                <a:gd name="T2" fmla="*/ 2147483646 w 90"/>
                <a:gd name="T3" fmla="*/ 2147483646 h 72"/>
                <a:gd name="T4" fmla="*/ 2147483646 w 90"/>
                <a:gd name="T5" fmla="*/ 2147483646 h 72"/>
                <a:gd name="T6" fmla="*/ 2147483646 w 90"/>
                <a:gd name="T7" fmla="*/ 0 h 72"/>
                <a:gd name="T8" fmla="*/ 2147483646 w 90"/>
                <a:gd name="T9" fmla="*/ 2147483646 h 72"/>
                <a:gd name="T10" fmla="*/ 2147483646 w 90"/>
                <a:gd name="T11" fmla="*/ 2147483646 h 72"/>
                <a:gd name="T12" fmla="*/ 2147483646 w 90"/>
                <a:gd name="T13" fmla="*/ 2147483646 h 72"/>
                <a:gd name="T14" fmla="*/ 2147483646 w 90"/>
                <a:gd name="T15" fmla="*/ 2147483646 h 72"/>
                <a:gd name="T16" fmla="*/ 2147483646 w 90"/>
                <a:gd name="T17" fmla="*/ 2147483646 h 72"/>
                <a:gd name="T18" fmla="*/ 0 w 90"/>
                <a:gd name="T19" fmla="*/ 2147483646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97" name="Freeform 196"/>
            <p:cNvSpPr>
              <a:spLocks/>
            </p:cNvSpPr>
            <p:nvPr/>
          </p:nvSpPr>
          <p:spPr bwMode="auto">
            <a:xfrm>
              <a:off x="6692900" y="3143250"/>
              <a:ext cx="777875" cy="390525"/>
            </a:xfrm>
            <a:custGeom>
              <a:avLst/>
              <a:gdLst>
                <a:gd name="T0" fmla="*/ 2147483646 w 595"/>
                <a:gd name="T1" fmla="*/ 2147483646 h 301"/>
                <a:gd name="T2" fmla="*/ 2147483646 w 595"/>
                <a:gd name="T3" fmla="*/ 2147483646 h 301"/>
                <a:gd name="T4" fmla="*/ 2147483646 w 595"/>
                <a:gd name="T5" fmla="*/ 2147483646 h 301"/>
                <a:gd name="T6" fmla="*/ 2147483646 w 595"/>
                <a:gd name="T7" fmla="*/ 2147483646 h 301"/>
                <a:gd name="T8" fmla="*/ 2147483646 w 595"/>
                <a:gd name="T9" fmla="*/ 2147483646 h 301"/>
                <a:gd name="T10" fmla="*/ 2147483646 w 595"/>
                <a:gd name="T11" fmla="*/ 2147483646 h 301"/>
                <a:gd name="T12" fmla="*/ 2147483646 w 595"/>
                <a:gd name="T13" fmla="*/ 2147483646 h 301"/>
                <a:gd name="T14" fmla="*/ 2147483646 w 595"/>
                <a:gd name="T15" fmla="*/ 2147483646 h 301"/>
                <a:gd name="T16" fmla="*/ 2147483646 w 595"/>
                <a:gd name="T17" fmla="*/ 2147483646 h 301"/>
                <a:gd name="T18" fmla="*/ 2147483646 w 595"/>
                <a:gd name="T19" fmla="*/ 2147483646 h 301"/>
                <a:gd name="T20" fmla="*/ 2147483646 w 595"/>
                <a:gd name="T21" fmla="*/ 2147483646 h 301"/>
                <a:gd name="T22" fmla="*/ 2147483646 w 595"/>
                <a:gd name="T23" fmla="*/ 2147483646 h 301"/>
                <a:gd name="T24" fmla="*/ 2147483646 w 595"/>
                <a:gd name="T25" fmla="*/ 2147483646 h 301"/>
                <a:gd name="T26" fmla="*/ 2147483646 w 595"/>
                <a:gd name="T27" fmla="*/ 2147483646 h 301"/>
                <a:gd name="T28" fmla="*/ 2147483646 w 595"/>
                <a:gd name="T29" fmla="*/ 2147483646 h 301"/>
                <a:gd name="T30" fmla="*/ 2147483646 w 595"/>
                <a:gd name="T31" fmla="*/ 2147483646 h 301"/>
                <a:gd name="T32" fmla="*/ 2147483646 w 595"/>
                <a:gd name="T33" fmla="*/ 2147483646 h 301"/>
                <a:gd name="T34" fmla="*/ 2147483646 w 595"/>
                <a:gd name="T35" fmla="*/ 2147483646 h 301"/>
                <a:gd name="T36" fmla="*/ 2147483646 w 595"/>
                <a:gd name="T37" fmla="*/ 2147483646 h 301"/>
                <a:gd name="T38" fmla="*/ 2147483646 w 595"/>
                <a:gd name="T39" fmla="*/ 2147483646 h 301"/>
                <a:gd name="T40" fmla="*/ 2147483646 w 595"/>
                <a:gd name="T41" fmla="*/ 2147483646 h 301"/>
                <a:gd name="T42" fmla="*/ 2147483646 w 595"/>
                <a:gd name="T43" fmla="*/ 0 h 301"/>
                <a:gd name="T44" fmla="*/ 2147483646 w 595"/>
                <a:gd name="T45" fmla="*/ 2147483646 h 301"/>
                <a:gd name="T46" fmla="*/ 2147483646 w 595"/>
                <a:gd name="T47" fmla="*/ 2147483646 h 301"/>
                <a:gd name="T48" fmla="*/ 2147483646 w 595"/>
                <a:gd name="T49" fmla="*/ 2147483646 h 301"/>
                <a:gd name="T50" fmla="*/ 2147483646 w 595"/>
                <a:gd name="T51" fmla="*/ 2147483646 h 301"/>
                <a:gd name="T52" fmla="*/ 2147483646 w 595"/>
                <a:gd name="T53" fmla="*/ 2147483646 h 301"/>
                <a:gd name="T54" fmla="*/ 0 w 595"/>
                <a:gd name="T55" fmla="*/ 2147483646 h 301"/>
                <a:gd name="T56" fmla="*/ 2147483646 w 595"/>
                <a:gd name="T57" fmla="*/ 2147483646 h 301"/>
                <a:gd name="T58" fmla="*/ 2147483646 w 595"/>
                <a:gd name="T59" fmla="*/ 2147483646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98" name="Line 449"/>
            <p:cNvSpPr>
              <a:spLocks noChangeShapeType="1"/>
            </p:cNvSpPr>
            <p:nvPr/>
          </p:nvSpPr>
          <p:spPr bwMode="auto">
            <a:xfrm>
              <a:off x="7440613" y="4206875"/>
              <a:ext cx="0" cy="0"/>
            </a:xfrm>
            <a:prstGeom prst="line">
              <a:avLst/>
            </a:prstGeom>
            <a:grpFill/>
            <a:ln w="0">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199" name="Freeform 198"/>
            <p:cNvSpPr>
              <a:spLocks/>
            </p:cNvSpPr>
            <p:nvPr/>
          </p:nvSpPr>
          <p:spPr bwMode="auto">
            <a:xfrm>
              <a:off x="7589838" y="3492500"/>
              <a:ext cx="123825" cy="155575"/>
            </a:xfrm>
            <a:custGeom>
              <a:avLst/>
              <a:gdLst>
                <a:gd name="T0" fmla="*/ 2147483646 w 78"/>
                <a:gd name="T1" fmla="*/ 2147483646 h 98"/>
                <a:gd name="T2" fmla="*/ 2147483646 w 78"/>
                <a:gd name="T3" fmla="*/ 2147483646 h 98"/>
                <a:gd name="T4" fmla="*/ 2147483646 w 78"/>
                <a:gd name="T5" fmla="*/ 2147483646 h 98"/>
                <a:gd name="T6" fmla="*/ 2147483646 w 78"/>
                <a:gd name="T7" fmla="*/ 2147483646 h 98"/>
                <a:gd name="T8" fmla="*/ 0 w 78"/>
                <a:gd name="T9" fmla="*/ 2147483646 h 98"/>
                <a:gd name="T10" fmla="*/ 0 w 78"/>
                <a:gd name="T11" fmla="*/ 2147483646 h 98"/>
                <a:gd name="T12" fmla="*/ 2147483646 w 78"/>
                <a:gd name="T13" fmla="*/ 2147483646 h 98"/>
                <a:gd name="T14" fmla="*/ 2147483646 w 78"/>
                <a:gd name="T15" fmla="*/ 2147483646 h 98"/>
                <a:gd name="T16" fmla="*/ 2147483646 w 78"/>
                <a:gd name="T17" fmla="*/ 2147483646 h 98"/>
                <a:gd name="T18" fmla="*/ 2147483646 w 78"/>
                <a:gd name="T19" fmla="*/ 2147483646 h 98"/>
                <a:gd name="T20" fmla="*/ 2147483646 w 78"/>
                <a:gd name="T21" fmla="*/ 2147483646 h 98"/>
                <a:gd name="T22" fmla="*/ 2147483646 w 78"/>
                <a:gd name="T23" fmla="*/ 2147483646 h 98"/>
                <a:gd name="T24" fmla="*/ 2147483646 w 78"/>
                <a:gd name="T25" fmla="*/ 2147483646 h 98"/>
                <a:gd name="T26" fmla="*/ 2147483646 w 78"/>
                <a:gd name="T27" fmla="*/ 2147483646 h 98"/>
                <a:gd name="T28" fmla="*/ 2147483646 w 78"/>
                <a:gd name="T29" fmla="*/ 2147483646 h 98"/>
                <a:gd name="T30" fmla="*/ 2147483646 w 78"/>
                <a:gd name="T31" fmla="*/ 2147483646 h 98"/>
                <a:gd name="T32" fmla="*/ 2147483646 w 78"/>
                <a:gd name="T33" fmla="*/ 2147483646 h 98"/>
                <a:gd name="T34" fmla="*/ 2147483646 w 78"/>
                <a:gd name="T35" fmla="*/ 2147483646 h 98"/>
                <a:gd name="T36" fmla="*/ 2147483646 w 78"/>
                <a:gd name="T37" fmla="*/ 2147483646 h 98"/>
                <a:gd name="T38" fmla="*/ 2147483646 w 78"/>
                <a:gd name="T39" fmla="*/ 2147483646 h 98"/>
                <a:gd name="T40" fmla="*/ 2147483646 w 78"/>
                <a:gd name="T41" fmla="*/ 2147483646 h 98"/>
                <a:gd name="T42" fmla="*/ 2147483646 w 78"/>
                <a:gd name="T43" fmla="*/ 2147483646 h 98"/>
                <a:gd name="T44" fmla="*/ 2147483646 w 78"/>
                <a:gd name="T45" fmla="*/ 2147483646 h 98"/>
                <a:gd name="T46" fmla="*/ 2147483646 w 78"/>
                <a:gd name="T47" fmla="*/ 2147483646 h 98"/>
                <a:gd name="T48" fmla="*/ 2147483646 w 78"/>
                <a:gd name="T49" fmla="*/ 2147483646 h 98"/>
                <a:gd name="T50" fmla="*/ 2147483646 w 78"/>
                <a:gd name="T51" fmla="*/ 2147483646 h 98"/>
                <a:gd name="T52" fmla="*/ 2147483646 w 78"/>
                <a:gd name="T53" fmla="*/ 2147483646 h 98"/>
                <a:gd name="T54" fmla="*/ 2147483646 w 78"/>
                <a:gd name="T55" fmla="*/ 2147483646 h 98"/>
                <a:gd name="T56" fmla="*/ 2147483646 w 78"/>
                <a:gd name="T57" fmla="*/ 2147483646 h 98"/>
                <a:gd name="T58" fmla="*/ 2147483646 w 78"/>
                <a:gd name="T59" fmla="*/ 2147483646 h 98"/>
                <a:gd name="T60" fmla="*/ 2147483646 w 78"/>
                <a:gd name="T61" fmla="*/ 2147483646 h 98"/>
                <a:gd name="T62" fmla="*/ 2147483646 w 78"/>
                <a:gd name="T63" fmla="*/ 0 h 98"/>
                <a:gd name="T64" fmla="*/ 2147483646 w 78"/>
                <a:gd name="T65" fmla="*/ 2147483646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chemeClr val="accent2">
                <a:lumMod val="75000"/>
              </a:schemeClr>
            </a:solidFill>
            <a:ln w="9525">
              <a:solidFill>
                <a:schemeClr val="bg1">
                  <a:lumMod val="65000"/>
                </a:schemeClr>
              </a:solidFill>
              <a:round/>
              <a:headEnd/>
              <a:tailEnd/>
            </a:ln>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00" name="Freeform 199"/>
            <p:cNvSpPr>
              <a:spLocks/>
            </p:cNvSpPr>
            <p:nvPr/>
          </p:nvSpPr>
          <p:spPr bwMode="auto">
            <a:xfrm>
              <a:off x="7637463" y="3632200"/>
              <a:ext cx="85725" cy="104775"/>
            </a:xfrm>
            <a:custGeom>
              <a:avLst/>
              <a:gdLst>
                <a:gd name="T0" fmla="*/ 2147483646 w 54"/>
                <a:gd name="T1" fmla="*/ 2147483646 h 66"/>
                <a:gd name="T2" fmla="*/ 2147483646 w 54"/>
                <a:gd name="T3" fmla="*/ 2147483646 h 66"/>
                <a:gd name="T4" fmla="*/ 2147483646 w 54"/>
                <a:gd name="T5" fmla="*/ 2147483646 h 66"/>
                <a:gd name="T6" fmla="*/ 2147483646 w 54"/>
                <a:gd name="T7" fmla="*/ 2147483646 h 66"/>
                <a:gd name="T8" fmla="*/ 0 w 54"/>
                <a:gd name="T9" fmla="*/ 2147483646 h 66"/>
                <a:gd name="T10" fmla="*/ 0 w 54"/>
                <a:gd name="T11" fmla="*/ 2147483646 h 66"/>
                <a:gd name="T12" fmla="*/ 2147483646 w 54"/>
                <a:gd name="T13" fmla="*/ 2147483646 h 66"/>
                <a:gd name="T14" fmla="*/ 2147483646 w 54"/>
                <a:gd name="T15" fmla="*/ 2147483646 h 66"/>
                <a:gd name="T16" fmla="*/ 2147483646 w 54"/>
                <a:gd name="T17" fmla="*/ 2147483646 h 66"/>
                <a:gd name="T18" fmla="*/ 2147483646 w 54"/>
                <a:gd name="T19" fmla="*/ 2147483646 h 66"/>
                <a:gd name="T20" fmla="*/ 2147483646 w 54"/>
                <a:gd name="T21" fmla="*/ 2147483646 h 66"/>
                <a:gd name="T22" fmla="*/ 2147483646 w 54"/>
                <a:gd name="T23" fmla="*/ 2147483646 h 66"/>
                <a:gd name="T24" fmla="*/ 2147483646 w 54"/>
                <a:gd name="T25" fmla="*/ 2147483646 h 66"/>
                <a:gd name="T26" fmla="*/ 2147483646 w 54"/>
                <a:gd name="T27" fmla="*/ 0 h 66"/>
                <a:gd name="T28" fmla="*/ 2147483646 w 54"/>
                <a:gd name="T29" fmla="*/ 2147483646 h 66"/>
                <a:gd name="T30" fmla="*/ 2147483646 w 54"/>
                <a:gd name="T31" fmla="*/ 2147483646 h 66"/>
                <a:gd name="T32" fmla="*/ 2147483646 w 54"/>
                <a:gd name="T33" fmla="*/ 2147483646 h 66"/>
                <a:gd name="T34" fmla="*/ 2147483646 w 54"/>
                <a:gd name="T35" fmla="*/ 2147483646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accent2">
                <a:lumMod val="75000"/>
              </a:schemeClr>
            </a:solidFill>
            <a:ln w="9525" cap="flat" cmpd="sng">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01" name="Freeform 200"/>
            <p:cNvSpPr>
              <a:spLocks/>
            </p:cNvSpPr>
            <p:nvPr/>
          </p:nvSpPr>
          <p:spPr bwMode="auto">
            <a:xfrm>
              <a:off x="2919413" y="5365750"/>
              <a:ext cx="127000" cy="166688"/>
            </a:xfrm>
            <a:custGeom>
              <a:avLst/>
              <a:gdLst>
                <a:gd name="T0" fmla="*/ 2147483646 w 102"/>
                <a:gd name="T1" fmla="*/ 2147483646 h 114"/>
                <a:gd name="T2" fmla="*/ 2147483646 w 102"/>
                <a:gd name="T3" fmla="*/ 2147483646 h 114"/>
                <a:gd name="T4" fmla="*/ 2147483646 w 102"/>
                <a:gd name="T5" fmla="*/ 0 h 114"/>
                <a:gd name="T6" fmla="*/ 2147483646 w 102"/>
                <a:gd name="T7" fmla="*/ 2147483646 h 114"/>
                <a:gd name="T8" fmla="*/ 0 w 102"/>
                <a:gd name="T9" fmla="*/ 2147483646 h 114"/>
                <a:gd name="T10" fmla="*/ 0 w 102"/>
                <a:gd name="T11" fmla="*/ 2147483646 h 114"/>
                <a:gd name="T12" fmla="*/ 2147483646 w 102"/>
                <a:gd name="T13" fmla="*/ 2147483646 h 114"/>
                <a:gd name="T14" fmla="*/ 2147483646 w 102"/>
                <a:gd name="T15" fmla="*/ 2147483646 h 114"/>
                <a:gd name="T16" fmla="*/ 2147483646 w 102"/>
                <a:gd name="T17" fmla="*/ 2147483646 h 114"/>
                <a:gd name="T18" fmla="*/ 2147483646 w 102"/>
                <a:gd name="T19" fmla="*/ 2147483646 h 114"/>
                <a:gd name="T20" fmla="*/ 2147483646 w 102"/>
                <a:gd name="T21" fmla="*/ 2147483646 h 114"/>
                <a:gd name="T22" fmla="*/ 2147483646 w 102"/>
                <a:gd name="T23" fmla="*/ 2147483646 h 114"/>
                <a:gd name="T24" fmla="*/ 2147483646 w 102"/>
                <a:gd name="T25" fmla="*/ 2147483646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02" name="Freeform 201"/>
            <p:cNvSpPr>
              <a:spLocks/>
            </p:cNvSpPr>
            <p:nvPr/>
          </p:nvSpPr>
          <p:spPr bwMode="auto">
            <a:xfrm>
              <a:off x="2371725" y="4675188"/>
              <a:ext cx="320675" cy="392112"/>
            </a:xfrm>
            <a:custGeom>
              <a:avLst/>
              <a:gdLst>
                <a:gd name="T0" fmla="*/ 2147483646 w 240"/>
                <a:gd name="T1" fmla="*/ 2147483646 h 337"/>
                <a:gd name="T2" fmla="*/ 2147483646 w 240"/>
                <a:gd name="T3" fmla="*/ 2147483646 h 337"/>
                <a:gd name="T4" fmla="*/ 2147483646 w 240"/>
                <a:gd name="T5" fmla="*/ 2147483646 h 337"/>
                <a:gd name="T6" fmla="*/ 2147483646 w 240"/>
                <a:gd name="T7" fmla="*/ 2147483646 h 337"/>
                <a:gd name="T8" fmla="*/ 2147483646 w 240"/>
                <a:gd name="T9" fmla="*/ 2147483646 h 337"/>
                <a:gd name="T10" fmla="*/ 2147483646 w 240"/>
                <a:gd name="T11" fmla="*/ 2147483646 h 337"/>
                <a:gd name="T12" fmla="*/ 2147483646 w 240"/>
                <a:gd name="T13" fmla="*/ 2147483646 h 337"/>
                <a:gd name="T14" fmla="*/ 2147483646 w 240"/>
                <a:gd name="T15" fmla="*/ 2147483646 h 337"/>
                <a:gd name="T16" fmla="*/ 2147483646 w 240"/>
                <a:gd name="T17" fmla="*/ 2147483646 h 337"/>
                <a:gd name="T18" fmla="*/ 2147483646 w 240"/>
                <a:gd name="T19" fmla="*/ 2147483646 h 337"/>
                <a:gd name="T20" fmla="*/ 2147483646 w 240"/>
                <a:gd name="T21" fmla="*/ 2147483646 h 337"/>
                <a:gd name="T22" fmla="*/ 2147483646 w 240"/>
                <a:gd name="T23" fmla="*/ 2147483646 h 337"/>
                <a:gd name="T24" fmla="*/ 2147483646 w 240"/>
                <a:gd name="T25" fmla="*/ 2147483646 h 337"/>
                <a:gd name="T26" fmla="*/ 2147483646 w 240"/>
                <a:gd name="T27" fmla="*/ 0 h 337"/>
                <a:gd name="T28" fmla="*/ 2147483646 w 240"/>
                <a:gd name="T29" fmla="*/ 0 h 337"/>
                <a:gd name="T30" fmla="*/ 2147483646 w 240"/>
                <a:gd name="T31" fmla="*/ 2147483646 h 337"/>
                <a:gd name="T32" fmla="*/ 2147483646 w 240"/>
                <a:gd name="T33" fmla="*/ 2147483646 h 337"/>
                <a:gd name="T34" fmla="*/ 2147483646 w 240"/>
                <a:gd name="T35" fmla="*/ 2147483646 h 337"/>
                <a:gd name="T36" fmla="*/ 2147483646 w 240"/>
                <a:gd name="T37" fmla="*/ 2147483646 h 337"/>
                <a:gd name="T38" fmla="*/ 2147483646 w 240"/>
                <a:gd name="T39" fmla="*/ 2147483646 h 337"/>
                <a:gd name="T40" fmla="*/ 2147483646 w 240"/>
                <a:gd name="T41" fmla="*/ 2147483646 h 337"/>
                <a:gd name="T42" fmla="*/ 0 w 240"/>
                <a:gd name="T43" fmla="*/ 2147483646 h 337"/>
                <a:gd name="T44" fmla="*/ 2147483646 w 240"/>
                <a:gd name="T45" fmla="*/ 2147483646 h 337"/>
                <a:gd name="T46" fmla="*/ 2147483646 w 240"/>
                <a:gd name="T47" fmla="*/ 2147483646 h 337"/>
                <a:gd name="T48" fmla="*/ 2147483646 w 240"/>
                <a:gd name="T49" fmla="*/ 2147483646 h 337"/>
                <a:gd name="T50" fmla="*/ 2147483646 w 240"/>
                <a:gd name="T51" fmla="*/ 2147483646 h 337"/>
                <a:gd name="T52" fmla="*/ 2147483646 w 240"/>
                <a:gd name="T53" fmla="*/ 2147483646 h 337"/>
                <a:gd name="T54" fmla="*/ 2147483646 w 240"/>
                <a:gd name="T55" fmla="*/ 2147483646 h 337"/>
                <a:gd name="T56" fmla="*/ 2147483646 w 240"/>
                <a:gd name="T57" fmla="*/ 2147483646 h 337"/>
                <a:gd name="T58" fmla="*/ 2147483646 w 240"/>
                <a:gd name="T59" fmla="*/ 2147483646 h 337"/>
                <a:gd name="T60" fmla="*/ 2147483646 w 240"/>
                <a:gd name="T61" fmla="*/ 2147483646 h 337"/>
                <a:gd name="T62" fmla="*/ 2147483646 w 240"/>
                <a:gd name="T63" fmla="*/ 2147483646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03" name="Freeform 202"/>
            <p:cNvSpPr>
              <a:spLocks/>
            </p:cNvSpPr>
            <p:nvPr/>
          </p:nvSpPr>
          <p:spPr bwMode="auto">
            <a:xfrm>
              <a:off x="2576513" y="4551363"/>
              <a:ext cx="884237" cy="911225"/>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2147483646 w 10000"/>
                <a:gd name="T37" fmla="*/ 2147483646 h 10000"/>
                <a:gd name="T38" fmla="*/ 2147483646 w 10000"/>
                <a:gd name="T39" fmla="*/ 2147483646 h 10000"/>
                <a:gd name="T40" fmla="*/ 2147483646 w 10000"/>
                <a:gd name="T41" fmla="*/ 2147483646 h 10000"/>
                <a:gd name="T42" fmla="*/ 2147483646 w 10000"/>
                <a:gd name="T43" fmla="*/ 2147483646 h 10000"/>
                <a:gd name="T44" fmla="*/ 2147483646 w 10000"/>
                <a:gd name="T45" fmla="*/ 2147483646 h 10000"/>
                <a:gd name="T46" fmla="*/ 2147483646 w 10000"/>
                <a:gd name="T47" fmla="*/ 2147483646 h 10000"/>
                <a:gd name="T48" fmla="*/ 2147483646 w 10000"/>
                <a:gd name="T49" fmla="*/ 0 h 10000"/>
                <a:gd name="T50" fmla="*/ 2147483646 w 10000"/>
                <a:gd name="T51" fmla="*/ 2147483646 h 10000"/>
                <a:gd name="T52" fmla="*/ 2147483646 w 10000"/>
                <a:gd name="T53" fmla="*/ 2147483646 h 10000"/>
                <a:gd name="T54" fmla="*/ 2147483646 w 10000"/>
                <a:gd name="T55" fmla="*/ 2147483646 h 10000"/>
                <a:gd name="T56" fmla="*/ 2147483646 w 10000"/>
                <a:gd name="T57" fmla="*/ 2147483646 h 10000"/>
                <a:gd name="T58" fmla="*/ 2147483646 w 10000"/>
                <a:gd name="T59" fmla="*/ 2147483646 h 10000"/>
                <a:gd name="T60" fmla="*/ 2147483646 w 10000"/>
                <a:gd name="T61" fmla="*/ 2147483646 h 10000"/>
                <a:gd name="T62" fmla="*/ 0 w 10000"/>
                <a:gd name="T63" fmla="*/ 2147483646 h 10000"/>
                <a:gd name="T64" fmla="*/ 2147483646 w 10000"/>
                <a:gd name="T65" fmla="*/ 2147483646 h 10000"/>
                <a:gd name="T66" fmla="*/ 2147483646 w 10000"/>
                <a:gd name="T67" fmla="*/ 2147483646 h 10000"/>
                <a:gd name="T68" fmla="*/ 2147483646 w 10000"/>
                <a:gd name="T69" fmla="*/ 2147483646 h 10000"/>
                <a:gd name="T70" fmla="*/ 2147483646 w 10000"/>
                <a:gd name="T71" fmla="*/ 2147483646 h 10000"/>
                <a:gd name="T72" fmla="*/ 2147483646 w 10000"/>
                <a:gd name="T73" fmla="*/ 2147483646 h 10000"/>
                <a:gd name="T74" fmla="*/ 2147483646 w 10000"/>
                <a:gd name="T75" fmla="*/ 2147483646 h 10000"/>
                <a:gd name="T76" fmla="*/ 2147483646 w 10000"/>
                <a:gd name="T77" fmla="*/ 2147483646 h 10000"/>
                <a:gd name="T78" fmla="*/ 2147483646 w 10000"/>
                <a:gd name="T79" fmla="*/ 2147483646 h 10000"/>
                <a:gd name="T80" fmla="*/ 2147483646 w 10000"/>
                <a:gd name="T81" fmla="*/ 2147483646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04" name="Freeform 203"/>
            <p:cNvSpPr>
              <a:spLocks/>
            </p:cNvSpPr>
            <p:nvPr/>
          </p:nvSpPr>
          <p:spPr bwMode="auto">
            <a:xfrm>
              <a:off x="2563813" y="5153025"/>
              <a:ext cx="473075" cy="947738"/>
            </a:xfrm>
            <a:custGeom>
              <a:avLst/>
              <a:gdLst>
                <a:gd name="T0" fmla="*/ 2147483646 w 10000"/>
                <a:gd name="T1" fmla="*/ 2147483646 h 10001"/>
                <a:gd name="T2" fmla="*/ 2147483646 w 10000"/>
                <a:gd name="T3" fmla="*/ 2147483646 h 10001"/>
                <a:gd name="T4" fmla="*/ 2147483646 w 10000"/>
                <a:gd name="T5" fmla="*/ 2147483646 h 10001"/>
                <a:gd name="T6" fmla="*/ 2147483646 w 10000"/>
                <a:gd name="T7" fmla="*/ 2147483646 h 10001"/>
                <a:gd name="T8" fmla="*/ 2147483646 w 10000"/>
                <a:gd name="T9" fmla="*/ 2147483646 h 10001"/>
                <a:gd name="T10" fmla="*/ 2147483646 w 10000"/>
                <a:gd name="T11" fmla="*/ 2147483646 h 10001"/>
                <a:gd name="T12" fmla="*/ 2147483646 w 10000"/>
                <a:gd name="T13" fmla="*/ 2147483646 h 10001"/>
                <a:gd name="T14" fmla="*/ 2147483646 w 10000"/>
                <a:gd name="T15" fmla="*/ 2147483646 h 10001"/>
                <a:gd name="T16" fmla="*/ 2147483646 w 10000"/>
                <a:gd name="T17" fmla="*/ 2147483646 h 10001"/>
                <a:gd name="T18" fmla="*/ 2147483646 w 10000"/>
                <a:gd name="T19" fmla="*/ 2147483646 h 10001"/>
                <a:gd name="T20" fmla="*/ 2147483646 w 10000"/>
                <a:gd name="T21" fmla="*/ 2147483646 h 10001"/>
                <a:gd name="T22" fmla="*/ 2147483646 w 10000"/>
                <a:gd name="T23" fmla="*/ 2147483646 h 10001"/>
                <a:gd name="T24" fmla="*/ 2147483646 w 10000"/>
                <a:gd name="T25" fmla="*/ 2147483646 h 10001"/>
                <a:gd name="T26" fmla="*/ 2147483646 w 10000"/>
                <a:gd name="T27" fmla="*/ 2147483646 h 10001"/>
                <a:gd name="T28" fmla="*/ 2147483646 w 10000"/>
                <a:gd name="T29" fmla="*/ 0 h 10001"/>
                <a:gd name="T30" fmla="*/ 2147483646 w 10000"/>
                <a:gd name="T31" fmla="*/ 2147483646 h 10001"/>
                <a:gd name="T32" fmla="*/ 2147483646 w 10000"/>
                <a:gd name="T33" fmla="*/ 2147483646 h 10001"/>
                <a:gd name="T34" fmla="*/ 2147483646 w 10000"/>
                <a:gd name="T35" fmla="*/ 2147483646 h 10001"/>
                <a:gd name="T36" fmla="*/ 2147483646 w 10000"/>
                <a:gd name="T37" fmla="*/ 2147483646 h 10001"/>
                <a:gd name="T38" fmla="*/ 2147483646 w 10000"/>
                <a:gd name="T39" fmla="*/ 2147483646 h 10001"/>
                <a:gd name="T40" fmla="*/ 2147483646 w 10000"/>
                <a:gd name="T41" fmla="*/ 2147483646 h 10001"/>
                <a:gd name="T42" fmla="*/ 2147483646 w 10000"/>
                <a:gd name="T43" fmla="*/ 2147483646 h 10001"/>
                <a:gd name="T44" fmla="*/ 2147483646 w 10000"/>
                <a:gd name="T45" fmla="*/ 2147483646 h 10001"/>
                <a:gd name="T46" fmla="*/ 2147483646 w 10000"/>
                <a:gd name="T47" fmla="*/ 2147483646 h 10001"/>
                <a:gd name="T48" fmla="*/ 2147483646 w 10000"/>
                <a:gd name="T49" fmla="*/ 2147483646 h 10001"/>
                <a:gd name="T50" fmla="*/ 2147483646 w 10000"/>
                <a:gd name="T51" fmla="*/ 2147483646 h 10001"/>
                <a:gd name="T52" fmla="*/ 2147483646 w 10000"/>
                <a:gd name="T53" fmla="*/ 2147483646 h 10001"/>
                <a:gd name="T54" fmla="*/ 2147483646 w 10000"/>
                <a:gd name="T55" fmla="*/ 2147483646 h 10001"/>
                <a:gd name="T56" fmla="*/ 2147483646 w 10000"/>
                <a:gd name="T57" fmla="*/ 2147483646 h 10001"/>
                <a:gd name="T58" fmla="*/ 2147483646 w 10000"/>
                <a:gd name="T59" fmla="*/ 2147483646 h 10001"/>
                <a:gd name="T60" fmla="*/ 2147483646 w 10000"/>
                <a:gd name="T61" fmla="*/ 2147483646 h 10001"/>
                <a:gd name="T62" fmla="*/ 2147483646 w 10000"/>
                <a:gd name="T63" fmla="*/ 2147483646 h 10001"/>
                <a:gd name="T64" fmla="*/ 2147483646 w 10000"/>
                <a:gd name="T65" fmla="*/ 2147483646 h 10001"/>
                <a:gd name="T66" fmla="*/ 0 w 10000"/>
                <a:gd name="T67" fmla="*/ 2147483646 h 10001"/>
                <a:gd name="T68" fmla="*/ 2147483646 w 10000"/>
                <a:gd name="T69" fmla="*/ 2147483646 h 10001"/>
                <a:gd name="T70" fmla="*/ 2147483646 w 10000"/>
                <a:gd name="T71" fmla="*/ 2147483646 h 10001"/>
                <a:gd name="T72" fmla="*/ 2147483646 w 10000"/>
                <a:gd name="T73" fmla="*/ 2147483646 h 10001"/>
                <a:gd name="T74" fmla="*/ 2147483646 w 10000"/>
                <a:gd name="T75" fmla="*/ 2147483646 h 10001"/>
                <a:gd name="T76" fmla="*/ 2147483646 w 10000"/>
                <a:gd name="T77" fmla="*/ 2147483646 h 10001"/>
                <a:gd name="T78" fmla="*/ 2147483646 w 10000"/>
                <a:gd name="T79" fmla="*/ 2147483646 h 10001"/>
                <a:gd name="T80" fmla="*/ 2147483646 w 10000"/>
                <a:gd name="T81" fmla="*/ 2147483646 h 10001"/>
                <a:gd name="T82" fmla="*/ 2147483646 w 10000"/>
                <a:gd name="T83" fmla="*/ 2147483646 h 10001"/>
                <a:gd name="T84" fmla="*/ 2147483646 w 10000"/>
                <a:gd name="T85" fmla="*/ 2147483646 h 10001"/>
                <a:gd name="T86" fmla="*/ 2147483646 w 10000"/>
                <a:gd name="T87" fmla="*/ 2147483646 h 10001"/>
                <a:gd name="T88" fmla="*/ 2147483646 w 10000"/>
                <a:gd name="T89" fmla="*/ 2147483646 h 10001"/>
                <a:gd name="T90" fmla="*/ 2147483646 w 10000"/>
                <a:gd name="T91" fmla="*/ 2147483646 h 10001"/>
                <a:gd name="T92" fmla="*/ 2147483646 w 10000"/>
                <a:gd name="T93" fmla="*/ 2147483646 h 10001"/>
                <a:gd name="T94" fmla="*/ 2147483646 w 10000"/>
                <a:gd name="T95" fmla="*/ 2147483646 h 10001"/>
                <a:gd name="T96" fmla="*/ 2147483646 w 10000"/>
                <a:gd name="T97" fmla="*/ 2147483646 h 10001"/>
                <a:gd name="T98" fmla="*/ 2147483646 w 10000"/>
                <a:gd name="T99" fmla="*/ 2147483646 h 10001"/>
                <a:gd name="T100" fmla="*/ 2147483646 w 10000"/>
                <a:gd name="T101" fmla="*/ 2147483646 h 10001"/>
                <a:gd name="T102" fmla="*/ 2147483646 w 10000"/>
                <a:gd name="T103" fmla="*/ 2147483646 h 10001"/>
                <a:gd name="T104" fmla="*/ 2147483646 w 10000"/>
                <a:gd name="T105" fmla="*/ 2147483646 h 10001"/>
                <a:gd name="T106" fmla="*/ 2147483646 w 10000"/>
                <a:gd name="T107" fmla="*/ 2147483646 h 10001"/>
                <a:gd name="T108" fmla="*/ 2147483646 w 10000"/>
                <a:gd name="T109" fmla="*/ 2147483646 h 10001"/>
                <a:gd name="T110" fmla="*/ 2147483646 w 10000"/>
                <a:gd name="T111" fmla="*/ 2147483646 h 10001"/>
                <a:gd name="T112" fmla="*/ 2147483646 w 10000"/>
                <a:gd name="T113" fmla="*/ 2147483646 h 10001"/>
                <a:gd name="T114" fmla="*/ 2147483646 w 10000"/>
                <a:gd name="T115" fmla="*/ 2147483646 h 10001"/>
                <a:gd name="T116" fmla="*/ 2147483646 w 10000"/>
                <a:gd name="T117" fmla="*/ 2147483646 h 10001"/>
                <a:gd name="T118" fmla="*/ 2147483646 w 10000"/>
                <a:gd name="T119" fmla="*/ 2147483646 h 10001"/>
                <a:gd name="T120" fmla="*/ 2147483646 w 10000"/>
                <a:gd name="T121" fmla="*/ 2147483646 h 10001"/>
                <a:gd name="T122" fmla="*/ 2147483646 w 10000"/>
                <a:gd name="T123" fmla="*/ 2147483646 h 10001"/>
                <a:gd name="T124" fmla="*/ 2147483646 w 10000"/>
                <a:gd name="T125" fmla="*/ 2147483646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05" name="Freeform 204"/>
            <p:cNvSpPr>
              <a:spLocks/>
            </p:cNvSpPr>
            <p:nvPr/>
          </p:nvSpPr>
          <p:spPr bwMode="auto">
            <a:xfrm>
              <a:off x="2500313" y="5053013"/>
              <a:ext cx="242887" cy="1179512"/>
            </a:xfrm>
            <a:custGeom>
              <a:avLst/>
              <a:gdLst>
                <a:gd name="T0" fmla="*/ 2147483646 w 14463"/>
                <a:gd name="T1" fmla="*/ 2147483646 h 11339"/>
                <a:gd name="T2" fmla="*/ 2147483646 w 14463"/>
                <a:gd name="T3" fmla="*/ 0 h 11339"/>
                <a:gd name="T4" fmla="*/ 2147483646 w 14463"/>
                <a:gd name="T5" fmla="*/ 2147483646 h 11339"/>
                <a:gd name="T6" fmla="*/ 2147483646 w 14463"/>
                <a:gd name="T7" fmla="*/ 2147483646 h 11339"/>
                <a:gd name="T8" fmla="*/ 2147483646 w 14463"/>
                <a:gd name="T9" fmla="*/ 2147483646 h 11339"/>
                <a:gd name="T10" fmla="*/ 2147483646 w 14463"/>
                <a:gd name="T11" fmla="*/ 2147483646 h 11339"/>
                <a:gd name="T12" fmla="*/ 2147483646 w 14463"/>
                <a:gd name="T13" fmla="*/ 2147483646 h 11339"/>
                <a:gd name="T14" fmla="*/ 2147483646 w 14463"/>
                <a:gd name="T15" fmla="*/ 2147483646 h 11339"/>
                <a:gd name="T16" fmla="*/ 2147483646 w 14463"/>
                <a:gd name="T17" fmla="*/ 2147483646 h 11339"/>
                <a:gd name="T18" fmla="*/ 2147483646 w 14463"/>
                <a:gd name="T19" fmla="*/ 2147483646 h 11339"/>
                <a:gd name="T20" fmla="*/ 2147483646 w 14463"/>
                <a:gd name="T21" fmla="*/ 2147483646 h 11339"/>
                <a:gd name="T22" fmla="*/ 2147483646 w 14463"/>
                <a:gd name="T23" fmla="*/ 2147483646 h 11339"/>
                <a:gd name="T24" fmla="*/ 2147483646 w 14463"/>
                <a:gd name="T25" fmla="*/ 2147483646 h 11339"/>
                <a:gd name="T26" fmla="*/ 2147483646 w 14463"/>
                <a:gd name="T27" fmla="*/ 2147483646 h 11339"/>
                <a:gd name="T28" fmla="*/ 2147483646 w 14463"/>
                <a:gd name="T29" fmla="*/ 2147483646 h 11339"/>
                <a:gd name="T30" fmla="*/ 2147483646 w 14463"/>
                <a:gd name="T31" fmla="*/ 2147483646 h 11339"/>
                <a:gd name="T32" fmla="*/ 2147483646 w 14463"/>
                <a:gd name="T33" fmla="*/ 2147483646 h 11339"/>
                <a:gd name="T34" fmla="*/ 2147483646 w 14463"/>
                <a:gd name="T35" fmla="*/ 2147483646 h 11339"/>
                <a:gd name="T36" fmla="*/ 2147483646 w 14463"/>
                <a:gd name="T37" fmla="*/ 2147483646 h 11339"/>
                <a:gd name="T38" fmla="*/ 2147483646 w 14463"/>
                <a:gd name="T39" fmla="*/ 2147483646 h 11339"/>
                <a:gd name="T40" fmla="*/ 2147483646 w 14463"/>
                <a:gd name="T41" fmla="*/ 2147483646 h 11339"/>
                <a:gd name="T42" fmla="*/ 2147483646 w 14463"/>
                <a:gd name="T43" fmla="*/ 2147483646 h 11339"/>
                <a:gd name="T44" fmla="*/ 2147483646 w 14463"/>
                <a:gd name="T45" fmla="*/ 2147483646 h 11339"/>
                <a:gd name="T46" fmla="*/ 2147483646 w 14463"/>
                <a:gd name="T47" fmla="*/ 2147483646 h 11339"/>
                <a:gd name="T48" fmla="*/ 2147483646 w 14463"/>
                <a:gd name="T49" fmla="*/ 2147483646 h 11339"/>
                <a:gd name="T50" fmla="*/ 2147483646 w 14463"/>
                <a:gd name="T51" fmla="*/ 2147483646 h 11339"/>
                <a:gd name="T52" fmla="*/ 2147483646 w 14463"/>
                <a:gd name="T53" fmla="*/ 2147483646 h 11339"/>
                <a:gd name="T54" fmla="*/ 2147483646 w 14463"/>
                <a:gd name="T55" fmla="*/ 2147483646 h 11339"/>
                <a:gd name="T56" fmla="*/ 2147483646 w 14463"/>
                <a:gd name="T57" fmla="*/ 2147483646 h 11339"/>
                <a:gd name="T58" fmla="*/ 2147483646 w 14463"/>
                <a:gd name="T59" fmla="*/ 2147483646 h 11339"/>
                <a:gd name="T60" fmla="*/ 2147483646 w 14463"/>
                <a:gd name="T61" fmla="*/ 2147483646 h 11339"/>
                <a:gd name="T62" fmla="*/ 2147483646 w 14463"/>
                <a:gd name="T63" fmla="*/ 2147483646 h 11339"/>
                <a:gd name="T64" fmla="*/ 0 w 14463"/>
                <a:gd name="T65" fmla="*/ 2147483646 h 11339"/>
                <a:gd name="T66" fmla="*/ 2147483646 w 14463"/>
                <a:gd name="T67" fmla="*/ 2147483646 h 11339"/>
                <a:gd name="T68" fmla="*/ 2147483646 w 14463"/>
                <a:gd name="T69" fmla="*/ 2147483646 h 11339"/>
                <a:gd name="T70" fmla="*/ 2147483646 w 14463"/>
                <a:gd name="T71" fmla="*/ 2147483646 h 11339"/>
                <a:gd name="T72" fmla="*/ 2147483646 w 14463"/>
                <a:gd name="T73" fmla="*/ 2147483646 h 11339"/>
                <a:gd name="T74" fmla="*/ 2147483646 w 14463"/>
                <a:gd name="T75" fmla="*/ 2147483646 h 11339"/>
                <a:gd name="T76" fmla="*/ 2147483646 w 14463"/>
                <a:gd name="T77" fmla="*/ 2147483646 h 11339"/>
                <a:gd name="T78" fmla="*/ 2147483646 w 14463"/>
                <a:gd name="T79" fmla="*/ 2147483646 h 11339"/>
                <a:gd name="T80" fmla="*/ 2147483646 w 14463"/>
                <a:gd name="T81" fmla="*/ 2147483646 h 11339"/>
                <a:gd name="T82" fmla="*/ 2147483646 w 14463"/>
                <a:gd name="T83" fmla="*/ 2147483646 h 11339"/>
                <a:gd name="T84" fmla="*/ 2147483646 w 14463"/>
                <a:gd name="T85" fmla="*/ 2147483646 h 11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63" h="11339">
                  <a:moveTo>
                    <a:pt x="8188" y="209"/>
                  </a:moveTo>
                  <a:lnTo>
                    <a:pt x="8780" y="0"/>
                  </a:lnTo>
                  <a:lnTo>
                    <a:pt x="10217" y="207"/>
                  </a:lnTo>
                  <a:cubicBezTo>
                    <a:pt x="10556" y="264"/>
                    <a:pt x="10640" y="126"/>
                    <a:pt x="10761" y="229"/>
                  </a:cubicBezTo>
                  <a:cubicBezTo>
                    <a:pt x="10936" y="271"/>
                    <a:pt x="11461" y="322"/>
                    <a:pt x="11696" y="417"/>
                  </a:cubicBezTo>
                  <a:cubicBezTo>
                    <a:pt x="11902" y="494"/>
                    <a:pt x="11642" y="593"/>
                    <a:pt x="11730" y="676"/>
                  </a:cubicBezTo>
                  <a:cubicBezTo>
                    <a:pt x="11818" y="759"/>
                    <a:pt x="12063" y="841"/>
                    <a:pt x="12227" y="913"/>
                  </a:cubicBezTo>
                  <a:lnTo>
                    <a:pt x="12983" y="1126"/>
                  </a:lnTo>
                  <a:lnTo>
                    <a:pt x="12748" y="1307"/>
                  </a:lnTo>
                  <a:cubicBezTo>
                    <a:pt x="12663" y="1515"/>
                    <a:pt x="11910" y="1697"/>
                    <a:pt x="11825" y="1905"/>
                  </a:cubicBezTo>
                  <a:lnTo>
                    <a:pt x="10725" y="2530"/>
                  </a:lnTo>
                  <a:lnTo>
                    <a:pt x="10429" y="2947"/>
                  </a:lnTo>
                  <a:cubicBezTo>
                    <a:pt x="10471" y="3165"/>
                    <a:pt x="10514" y="3383"/>
                    <a:pt x="10556" y="3601"/>
                  </a:cubicBezTo>
                  <a:lnTo>
                    <a:pt x="10852" y="3839"/>
                  </a:lnTo>
                  <a:lnTo>
                    <a:pt x="10345" y="3839"/>
                  </a:lnTo>
                  <a:lnTo>
                    <a:pt x="11191" y="4197"/>
                  </a:lnTo>
                  <a:cubicBezTo>
                    <a:pt x="11149" y="4405"/>
                    <a:pt x="11106" y="4613"/>
                    <a:pt x="11064" y="4821"/>
                  </a:cubicBezTo>
                  <a:lnTo>
                    <a:pt x="10599" y="5030"/>
                  </a:lnTo>
                  <a:lnTo>
                    <a:pt x="9456" y="5298"/>
                  </a:lnTo>
                  <a:lnTo>
                    <a:pt x="8822" y="6012"/>
                  </a:lnTo>
                  <a:lnTo>
                    <a:pt x="8272" y="6161"/>
                  </a:lnTo>
                  <a:lnTo>
                    <a:pt x="8526" y="6429"/>
                  </a:lnTo>
                  <a:lnTo>
                    <a:pt x="8145" y="7084"/>
                  </a:lnTo>
                  <a:lnTo>
                    <a:pt x="7299" y="7768"/>
                  </a:lnTo>
                  <a:lnTo>
                    <a:pt x="7383" y="8155"/>
                  </a:lnTo>
                  <a:lnTo>
                    <a:pt x="7680" y="8393"/>
                  </a:lnTo>
                  <a:cubicBezTo>
                    <a:pt x="7624" y="8571"/>
                    <a:pt x="7567" y="8750"/>
                    <a:pt x="7511" y="8928"/>
                  </a:cubicBezTo>
                  <a:lnTo>
                    <a:pt x="7003" y="9465"/>
                  </a:lnTo>
                  <a:lnTo>
                    <a:pt x="10190" y="10380"/>
                  </a:lnTo>
                  <a:cubicBezTo>
                    <a:pt x="10685" y="10621"/>
                    <a:pt x="15360" y="10855"/>
                    <a:pt x="14311" y="11050"/>
                  </a:cubicBezTo>
                  <a:cubicBezTo>
                    <a:pt x="11744" y="11422"/>
                    <a:pt x="9928" y="11345"/>
                    <a:pt x="8880" y="11304"/>
                  </a:cubicBezTo>
                  <a:lnTo>
                    <a:pt x="3686" y="10662"/>
                  </a:lnTo>
                  <a:lnTo>
                    <a:pt x="0" y="9499"/>
                  </a:lnTo>
                  <a:lnTo>
                    <a:pt x="1492" y="8492"/>
                  </a:lnTo>
                  <a:lnTo>
                    <a:pt x="2079" y="7943"/>
                  </a:lnTo>
                  <a:lnTo>
                    <a:pt x="4644" y="6748"/>
                  </a:lnTo>
                  <a:cubicBezTo>
                    <a:pt x="4630" y="6430"/>
                    <a:pt x="2665" y="7030"/>
                    <a:pt x="2651" y="6712"/>
                  </a:cubicBezTo>
                  <a:lnTo>
                    <a:pt x="4099" y="5323"/>
                  </a:lnTo>
                  <a:lnTo>
                    <a:pt x="5760" y="4554"/>
                  </a:lnTo>
                  <a:cubicBezTo>
                    <a:pt x="5651" y="3371"/>
                    <a:pt x="6192" y="4301"/>
                    <a:pt x="6082" y="3119"/>
                  </a:cubicBezTo>
                  <a:lnTo>
                    <a:pt x="7891" y="1548"/>
                  </a:lnTo>
                  <a:lnTo>
                    <a:pt x="8314" y="982"/>
                  </a:lnTo>
                  <a:lnTo>
                    <a:pt x="8188" y="209"/>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06" name="Freeform 205"/>
            <p:cNvSpPr>
              <a:spLocks/>
            </p:cNvSpPr>
            <p:nvPr/>
          </p:nvSpPr>
          <p:spPr bwMode="auto">
            <a:xfrm>
              <a:off x="2820988" y="5105400"/>
              <a:ext cx="200025" cy="187325"/>
            </a:xfrm>
            <a:custGeom>
              <a:avLst/>
              <a:gdLst>
                <a:gd name="T0" fmla="*/ 2147483646 w 168"/>
                <a:gd name="T1" fmla="*/ 0 h 156"/>
                <a:gd name="T2" fmla="*/ 0 w 168"/>
                <a:gd name="T3" fmla="*/ 2147483646 h 156"/>
                <a:gd name="T4" fmla="*/ 0 w 168"/>
                <a:gd name="T5" fmla="*/ 2147483646 h 156"/>
                <a:gd name="T6" fmla="*/ 2147483646 w 168"/>
                <a:gd name="T7" fmla="*/ 2147483646 h 156"/>
                <a:gd name="T8" fmla="*/ 2147483646 w 168"/>
                <a:gd name="T9" fmla="*/ 2147483646 h 156"/>
                <a:gd name="T10" fmla="*/ 2147483646 w 168"/>
                <a:gd name="T11" fmla="*/ 2147483646 h 156"/>
                <a:gd name="T12" fmla="*/ 2147483646 w 168"/>
                <a:gd name="T13" fmla="*/ 2147483646 h 156"/>
                <a:gd name="T14" fmla="*/ 2147483646 w 168"/>
                <a:gd name="T15" fmla="*/ 2147483646 h 156"/>
                <a:gd name="T16" fmla="*/ 2147483646 w 168"/>
                <a:gd name="T17" fmla="*/ 2147483646 h 156"/>
                <a:gd name="T18" fmla="*/ 2147483646 w 168"/>
                <a:gd name="T19" fmla="*/ 2147483646 h 156"/>
                <a:gd name="T20" fmla="*/ 2147483646 w 168"/>
                <a:gd name="T21" fmla="*/ 2147483646 h 156"/>
                <a:gd name="T22" fmla="*/ 2147483646 w 168"/>
                <a:gd name="T23" fmla="*/ 2147483646 h 156"/>
                <a:gd name="T24" fmla="*/ 2147483646 w 168"/>
                <a:gd name="T25" fmla="*/ 2147483646 h 156"/>
                <a:gd name="T26" fmla="*/ 2147483646 w 168"/>
                <a:gd name="T27" fmla="*/ 2147483646 h 156"/>
                <a:gd name="T28" fmla="*/ 2147483646 w 168"/>
                <a:gd name="T29" fmla="*/ 2147483646 h 156"/>
                <a:gd name="T30" fmla="*/ 2147483646 w 168"/>
                <a:gd name="T31" fmla="*/ 2147483646 h 156"/>
                <a:gd name="T32" fmla="*/ 2147483646 w 168"/>
                <a:gd name="T33" fmla="*/ 2147483646 h 156"/>
                <a:gd name="T34" fmla="*/ 2147483646 w 168"/>
                <a:gd name="T35" fmla="*/ 2147483646 h 156"/>
                <a:gd name="T36" fmla="*/ 2147483646 w 168"/>
                <a:gd name="T37" fmla="*/ 0 h 156"/>
                <a:gd name="T38" fmla="*/ 2147483646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07" name="Freeform 206"/>
            <p:cNvSpPr>
              <a:spLocks/>
            </p:cNvSpPr>
            <p:nvPr/>
          </p:nvSpPr>
          <p:spPr bwMode="auto">
            <a:xfrm>
              <a:off x="2667000" y="4897438"/>
              <a:ext cx="266700" cy="287337"/>
            </a:xfrm>
            <a:custGeom>
              <a:avLst/>
              <a:gdLst>
                <a:gd name="T0" fmla="*/ 2147483646 w 10141"/>
                <a:gd name="T1" fmla="*/ 2147483646 h 10000"/>
                <a:gd name="T2" fmla="*/ 2147483646 w 10141"/>
                <a:gd name="T3" fmla="*/ 2147483646 h 10000"/>
                <a:gd name="T4" fmla="*/ 2147483646 w 10141"/>
                <a:gd name="T5" fmla="*/ 2147483646 h 10000"/>
                <a:gd name="T6" fmla="*/ 2147483646 w 10141"/>
                <a:gd name="T7" fmla="*/ 2147483646 h 10000"/>
                <a:gd name="T8" fmla="*/ 2147483646 w 10141"/>
                <a:gd name="T9" fmla="*/ 2147483646 h 10000"/>
                <a:gd name="T10" fmla="*/ 2147483646 w 10141"/>
                <a:gd name="T11" fmla="*/ 2147483646 h 10000"/>
                <a:gd name="T12" fmla="*/ 2147483646 w 10141"/>
                <a:gd name="T13" fmla="*/ 2147483646 h 10000"/>
                <a:gd name="T14" fmla="*/ 2147483646 w 10141"/>
                <a:gd name="T15" fmla="*/ 2147483646 h 10000"/>
                <a:gd name="T16" fmla="*/ 2147483646 w 10141"/>
                <a:gd name="T17" fmla="*/ 2147483646 h 10000"/>
                <a:gd name="T18" fmla="*/ 2147483646 w 10141"/>
                <a:gd name="T19" fmla="*/ 2147483646 h 10000"/>
                <a:gd name="T20" fmla="*/ 2147483646 w 10141"/>
                <a:gd name="T21" fmla="*/ 2147483646 h 10000"/>
                <a:gd name="T22" fmla="*/ 2147483646 w 10141"/>
                <a:gd name="T23" fmla="*/ 2147483646 h 10000"/>
                <a:gd name="T24" fmla="*/ 2147483646 w 10141"/>
                <a:gd name="T25" fmla="*/ 2147483646 h 10000"/>
                <a:gd name="T26" fmla="*/ 2147483646 w 10141"/>
                <a:gd name="T27" fmla="*/ 0 h 10000"/>
                <a:gd name="T28" fmla="*/ 2147483646 w 10141"/>
                <a:gd name="T29" fmla="*/ 2147483646 h 10000"/>
                <a:gd name="T30" fmla="*/ 2147483646 w 10141"/>
                <a:gd name="T31" fmla="*/ 2147483646 h 10000"/>
                <a:gd name="T32" fmla="*/ 2147483646 w 10141"/>
                <a:gd name="T33" fmla="*/ 2147483646 h 10000"/>
                <a:gd name="T34" fmla="*/ 2147483646 w 10141"/>
                <a:gd name="T35" fmla="*/ 2147483646 h 10000"/>
                <a:gd name="T36" fmla="*/ 2147483646 w 10141"/>
                <a:gd name="T37" fmla="*/ 2147483646 h 10000"/>
                <a:gd name="T38" fmla="*/ 2147483646 w 10141"/>
                <a:gd name="T39" fmla="*/ 2147483646 h 10000"/>
                <a:gd name="T40" fmla="*/ 2147483646 w 10141"/>
                <a:gd name="T41" fmla="*/ 2147483646 h 10000"/>
                <a:gd name="T42" fmla="*/ 2147483646 w 10141"/>
                <a:gd name="T43" fmla="*/ 2147483646 h 10000"/>
                <a:gd name="T44" fmla="*/ 2147483646 w 10141"/>
                <a:gd name="T45" fmla="*/ 2147483646 h 10000"/>
                <a:gd name="T46" fmla="*/ 2147483646 w 10141"/>
                <a:gd name="T47" fmla="*/ 2147483646 h 10000"/>
                <a:gd name="T48" fmla="*/ 2147483646 w 10141"/>
                <a:gd name="T49" fmla="*/ 2147483646 h 10000"/>
                <a:gd name="T50" fmla="*/ 2147483646 w 10141"/>
                <a:gd name="T51" fmla="*/ 2147483646 h 10000"/>
                <a:gd name="T52" fmla="*/ 2147483646 w 10141"/>
                <a:gd name="T53" fmla="*/ 2147483646 h 10000"/>
                <a:gd name="T54" fmla="*/ 2147483646 w 10141"/>
                <a:gd name="T55" fmla="*/ 2147483646 h 10000"/>
                <a:gd name="T56" fmla="*/ 2147483646 w 10141"/>
                <a:gd name="T57" fmla="*/ 2147483646 h 10000"/>
                <a:gd name="T58" fmla="*/ 2147483646 w 10141"/>
                <a:gd name="T59" fmla="*/ 2147483646 h 10000"/>
                <a:gd name="T60" fmla="*/ 2147483646 w 10141"/>
                <a:gd name="T61" fmla="*/ 2147483646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08" name="Freeform 207"/>
            <p:cNvSpPr>
              <a:spLocks/>
            </p:cNvSpPr>
            <p:nvPr/>
          </p:nvSpPr>
          <p:spPr bwMode="auto">
            <a:xfrm>
              <a:off x="2532063" y="4629150"/>
              <a:ext cx="195262" cy="139700"/>
            </a:xfrm>
            <a:custGeom>
              <a:avLst/>
              <a:gdLst>
                <a:gd name="T0" fmla="*/ 0 w 10000"/>
                <a:gd name="T1" fmla="*/ 2147483646 h 10000"/>
                <a:gd name="T2" fmla="*/ 0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09" name="Freeform 208"/>
            <p:cNvSpPr>
              <a:spLocks/>
            </p:cNvSpPr>
            <p:nvPr/>
          </p:nvSpPr>
          <p:spPr bwMode="auto">
            <a:xfrm>
              <a:off x="2854325" y="4462463"/>
              <a:ext cx="117475" cy="179387"/>
            </a:xfrm>
            <a:custGeom>
              <a:avLst/>
              <a:gdLst>
                <a:gd name="T0" fmla="*/ 2147483646 w 90"/>
                <a:gd name="T1" fmla="*/ 2147483646 h 138"/>
                <a:gd name="T2" fmla="*/ 2147483646 w 90"/>
                <a:gd name="T3" fmla="*/ 2147483646 h 138"/>
                <a:gd name="T4" fmla="*/ 2147483646 w 90"/>
                <a:gd name="T5" fmla="*/ 2147483646 h 138"/>
                <a:gd name="T6" fmla="*/ 2147483646 w 90"/>
                <a:gd name="T7" fmla="*/ 2147483646 h 138"/>
                <a:gd name="T8" fmla="*/ 2147483646 w 90"/>
                <a:gd name="T9" fmla="*/ 2147483646 h 138"/>
                <a:gd name="T10" fmla="*/ 2147483646 w 90"/>
                <a:gd name="T11" fmla="*/ 2147483646 h 138"/>
                <a:gd name="T12" fmla="*/ 2147483646 w 90"/>
                <a:gd name="T13" fmla="*/ 2147483646 h 138"/>
                <a:gd name="T14" fmla="*/ 2147483646 w 90"/>
                <a:gd name="T15" fmla="*/ 0 h 138"/>
                <a:gd name="T16" fmla="*/ 2147483646 w 90"/>
                <a:gd name="T17" fmla="*/ 2147483646 h 138"/>
                <a:gd name="T18" fmla="*/ 0 w 90"/>
                <a:gd name="T19" fmla="*/ 2147483646 h 138"/>
                <a:gd name="T20" fmla="*/ 2147483646 w 90"/>
                <a:gd name="T21" fmla="*/ 2147483646 h 138"/>
                <a:gd name="T22" fmla="*/ 2147483646 w 90"/>
                <a:gd name="T23" fmla="*/ 2147483646 h 138"/>
                <a:gd name="T24" fmla="*/ 2147483646 w 90"/>
                <a:gd name="T25" fmla="*/ 2147483646 h 138"/>
                <a:gd name="T26" fmla="*/ 2147483646 w 90"/>
                <a:gd name="T27" fmla="*/ 2147483646 h 138"/>
                <a:gd name="T28" fmla="*/ 2147483646 w 90"/>
                <a:gd name="T29" fmla="*/ 2147483646 h 138"/>
                <a:gd name="T30" fmla="*/ 2147483646 w 90"/>
                <a:gd name="T31" fmla="*/ 2147483646 h 138"/>
                <a:gd name="T32" fmla="*/ 2147483646 w 90"/>
                <a:gd name="T33" fmla="*/ 2147483646 h 138"/>
                <a:gd name="T34" fmla="*/ 2147483646 w 90"/>
                <a:gd name="T35" fmla="*/ 2147483646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10" name="Freeform 209"/>
            <p:cNvSpPr>
              <a:spLocks/>
            </p:cNvSpPr>
            <p:nvPr/>
          </p:nvSpPr>
          <p:spPr bwMode="auto">
            <a:xfrm>
              <a:off x="3036888" y="4525963"/>
              <a:ext cx="76200" cy="93662"/>
            </a:xfrm>
            <a:custGeom>
              <a:avLst/>
              <a:gdLst>
                <a:gd name="T0" fmla="*/ 2147483646 w 60"/>
                <a:gd name="T1" fmla="*/ 2147483646 h 72"/>
                <a:gd name="T2" fmla="*/ 2147483646 w 60"/>
                <a:gd name="T3" fmla="*/ 2147483646 h 72"/>
                <a:gd name="T4" fmla="*/ 2147483646 w 60"/>
                <a:gd name="T5" fmla="*/ 2147483646 h 72"/>
                <a:gd name="T6" fmla="*/ 2147483646 w 60"/>
                <a:gd name="T7" fmla="*/ 2147483646 h 72"/>
                <a:gd name="T8" fmla="*/ 2147483646 w 60"/>
                <a:gd name="T9" fmla="*/ 2147483646 h 72"/>
                <a:gd name="T10" fmla="*/ 2147483646 w 60"/>
                <a:gd name="T11" fmla="*/ 0 h 72"/>
                <a:gd name="T12" fmla="*/ 2147483646 w 60"/>
                <a:gd name="T13" fmla="*/ 0 h 72"/>
                <a:gd name="T14" fmla="*/ 0 w 60"/>
                <a:gd name="T15" fmla="*/ 2147483646 h 72"/>
                <a:gd name="T16" fmla="*/ 2147483646 w 60"/>
                <a:gd name="T17" fmla="*/ 214748364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11" name="Freeform 210"/>
            <p:cNvSpPr>
              <a:spLocks/>
            </p:cNvSpPr>
            <p:nvPr/>
          </p:nvSpPr>
          <p:spPr bwMode="auto">
            <a:xfrm>
              <a:off x="2943225" y="4522788"/>
              <a:ext cx="96838" cy="109537"/>
            </a:xfrm>
            <a:custGeom>
              <a:avLst/>
              <a:gdLst>
                <a:gd name="T0" fmla="*/ 2147483646 w 72"/>
                <a:gd name="T1" fmla="*/ 2147483646 h 84"/>
                <a:gd name="T2" fmla="*/ 2147483646 w 72"/>
                <a:gd name="T3" fmla="*/ 2147483646 h 84"/>
                <a:gd name="T4" fmla="*/ 2147483646 w 72"/>
                <a:gd name="T5" fmla="*/ 2147483646 h 84"/>
                <a:gd name="T6" fmla="*/ 2147483646 w 72"/>
                <a:gd name="T7" fmla="*/ 2147483646 h 84"/>
                <a:gd name="T8" fmla="*/ 2147483646 w 72"/>
                <a:gd name="T9" fmla="*/ 2147483646 h 84"/>
                <a:gd name="T10" fmla="*/ 2147483646 w 72"/>
                <a:gd name="T11" fmla="*/ 0 h 84"/>
                <a:gd name="T12" fmla="*/ 2147483646 w 72"/>
                <a:gd name="T13" fmla="*/ 2147483646 h 84"/>
                <a:gd name="T14" fmla="*/ 0 w 72"/>
                <a:gd name="T15" fmla="*/ 2147483646 h 84"/>
                <a:gd name="T16" fmla="*/ 2147483646 w 72"/>
                <a:gd name="T17" fmla="*/ 2147483646 h 84"/>
                <a:gd name="T18" fmla="*/ 2147483646 w 72"/>
                <a:gd name="T19" fmla="*/ 2147483646 h 84"/>
                <a:gd name="T20" fmla="*/ 2147483646 w 72"/>
                <a:gd name="T21" fmla="*/ 2147483646 h 84"/>
                <a:gd name="T22" fmla="*/ 2147483646 w 72"/>
                <a:gd name="T23" fmla="*/ 2147483646 h 84"/>
                <a:gd name="T24" fmla="*/ 2147483646 w 72"/>
                <a:gd name="T25" fmla="*/ 2147483646 h 84"/>
                <a:gd name="T26" fmla="*/ 2147483646 w 72"/>
                <a:gd name="T27" fmla="*/ 2147483646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12" name="Freeform 211"/>
            <p:cNvSpPr>
              <a:spLocks/>
            </p:cNvSpPr>
            <p:nvPr/>
          </p:nvSpPr>
          <p:spPr bwMode="auto">
            <a:xfrm>
              <a:off x="2579688" y="4378325"/>
              <a:ext cx="333375" cy="280988"/>
            </a:xfrm>
            <a:custGeom>
              <a:avLst/>
              <a:gdLst>
                <a:gd name="T0" fmla="*/ 2147483646 w 43"/>
                <a:gd name="T1" fmla="*/ 2147483646 h 36"/>
                <a:gd name="T2" fmla="*/ 2147483646 w 43"/>
                <a:gd name="T3" fmla="*/ 2147483646 h 36"/>
                <a:gd name="T4" fmla="*/ 2147483646 w 43"/>
                <a:gd name="T5" fmla="*/ 2147483646 h 36"/>
                <a:gd name="T6" fmla="*/ 2147483646 w 43"/>
                <a:gd name="T7" fmla="*/ 2147483646 h 36"/>
                <a:gd name="T8" fmla="*/ 2147483646 w 43"/>
                <a:gd name="T9" fmla="*/ 2147483646 h 36"/>
                <a:gd name="T10" fmla="*/ 2147483646 w 43"/>
                <a:gd name="T11" fmla="*/ 2147483646 h 36"/>
                <a:gd name="T12" fmla="*/ 2147483646 w 43"/>
                <a:gd name="T13" fmla="*/ 2147483646 h 36"/>
                <a:gd name="T14" fmla="*/ 2147483646 w 43"/>
                <a:gd name="T15" fmla="*/ 2147483646 h 36"/>
                <a:gd name="T16" fmla="*/ 2147483646 w 43"/>
                <a:gd name="T17" fmla="*/ 2147483646 h 36"/>
                <a:gd name="T18" fmla="*/ 2147483646 w 43"/>
                <a:gd name="T19" fmla="*/ 2147483646 h 36"/>
                <a:gd name="T20" fmla="*/ 2147483646 w 43"/>
                <a:gd name="T21" fmla="*/ 2147483646 h 36"/>
                <a:gd name="T22" fmla="*/ 2147483646 w 43"/>
                <a:gd name="T23" fmla="*/ 2147483646 h 36"/>
                <a:gd name="T24" fmla="*/ 2147483646 w 43"/>
                <a:gd name="T25" fmla="*/ 2147483646 h 36"/>
                <a:gd name="T26" fmla="*/ 2147483646 w 43"/>
                <a:gd name="T27" fmla="*/ 0 h 36"/>
                <a:gd name="T28" fmla="*/ 2147483646 w 43"/>
                <a:gd name="T29" fmla="*/ 2147483646 h 36"/>
                <a:gd name="T30" fmla="*/ 0 w 43"/>
                <a:gd name="T31" fmla="*/ 2147483646 h 36"/>
                <a:gd name="T32" fmla="*/ 2147483646 w 43"/>
                <a:gd name="T33" fmla="*/ 2147483646 h 36"/>
                <a:gd name="T34" fmla="*/ 2147483646 w 43"/>
                <a:gd name="T35" fmla="*/ 2147483646 h 36"/>
                <a:gd name="T36" fmla="*/ 2147483646 w 43"/>
                <a:gd name="T37" fmla="*/ 2147483646 h 36"/>
                <a:gd name="T38" fmla="*/ 2147483646 w 43"/>
                <a:gd name="T39" fmla="*/ 2147483646 h 36"/>
                <a:gd name="T40" fmla="*/ 2147483646 w 43"/>
                <a:gd name="T41" fmla="*/ 2147483646 h 36"/>
                <a:gd name="T42" fmla="*/ 2147483646 w 43"/>
                <a:gd name="T43" fmla="*/ 2147483646 h 36"/>
                <a:gd name="T44" fmla="*/ 2147483646 w 43"/>
                <a:gd name="T45" fmla="*/ 2147483646 h 36"/>
                <a:gd name="T46" fmla="*/ 2147483646 w 43"/>
                <a:gd name="T47" fmla="*/ 2147483646 h 36"/>
                <a:gd name="T48" fmla="*/ 2147483646 w 43"/>
                <a:gd name="T49" fmla="*/ 2147483646 h 36"/>
                <a:gd name="T50" fmla="*/ 2147483646 w 43"/>
                <a:gd name="T51" fmla="*/ 2147483646 h 36"/>
                <a:gd name="T52" fmla="*/ 2147483646 w 43"/>
                <a:gd name="T53" fmla="*/ 2147483646 h 36"/>
                <a:gd name="T54" fmla="*/ 2147483646 w 43"/>
                <a:gd name="T55" fmla="*/ 2147483646 h 36"/>
                <a:gd name="T56" fmla="*/ 2147483646 w 43"/>
                <a:gd name="T57" fmla="*/ 2147483646 h 36"/>
                <a:gd name="T58" fmla="*/ 2147483646 w 43"/>
                <a:gd name="T59" fmla="*/ 2147483646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13" name="Freeform 212"/>
            <p:cNvSpPr>
              <a:spLocks/>
            </p:cNvSpPr>
            <p:nvPr/>
          </p:nvSpPr>
          <p:spPr bwMode="auto">
            <a:xfrm>
              <a:off x="2390775" y="4627563"/>
              <a:ext cx="134938" cy="149225"/>
            </a:xfrm>
            <a:custGeom>
              <a:avLst/>
              <a:gdLst>
                <a:gd name="T0" fmla="*/ 2147483646 w 102"/>
                <a:gd name="T1" fmla="*/ 2147483646 h 114"/>
                <a:gd name="T2" fmla="*/ 2147483646 w 102"/>
                <a:gd name="T3" fmla="*/ 2147483646 h 114"/>
                <a:gd name="T4" fmla="*/ 2147483646 w 102"/>
                <a:gd name="T5" fmla="*/ 2147483646 h 114"/>
                <a:gd name="T6" fmla="*/ 2147483646 w 102"/>
                <a:gd name="T7" fmla="*/ 2147483646 h 114"/>
                <a:gd name="T8" fmla="*/ 2147483646 w 102"/>
                <a:gd name="T9" fmla="*/ 2147483646 h 114"/>
                <a:gd name="T10" fmla="*/ 2147483646 w 102"/>
                <a:gd name="T11" fmla="*/ 2147483646 h 114"/>
                <a:gd name="T12" fmla="*/ 2147483646 w 102"/>
                <a:gd name="T13" fmla="*/ 0 h 114"/>
                <a:gd name="T14" fmla="*/ 2147483646 w 102"/>
                <a:gd name="T15" fmla="*/ 2147483646 h 114"/>
                <a:gd name="T16" fmla="*/ 0 w 102"/>
                <a:gd name="T17" fmla="*/ 2147483646 h 114"/>
                <a:gd name="T18" fmla="*/ 2147483646 w 102"/>
                <a:gd name="T19" fmla="*/ 2147483646 h 114"/>
                <a:gd name="T20" fmla="*/ 0 w 102"/>
                <a:gd name="T21" fmla="*/ 2147483646 h 114"/>
                <a:gd name="T22" fmla="*/ 2147483646 w 102"/>
                <a:gd name="T23" fmla="*/ 2147483646 h 114"/>
                <a:gd name="T24" fmla="*/ 2147483646 w 102"/>
                <a:gd name="T25" fmla="*/ 2147483646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chemeClr val="accent1"/>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14" name="Freeform 213"/>
            <p:cNvSpPr>
              <a:spLocks/>
            </p:cNvSpPr>
            <p:nvPr/>
          </p:nvSpPr>
          <p:spPr bwMode="auto">
            <a:xfrm>
              <a:off x="4757738" y="2967038"/>
              <a:ext cx="49212" cy="96837"/>
            </a:xfrm>
            <a:custGeom>
              <a:avLst/>
              <a:gdLst>
                <a:gd name="T0" fmla="*/ 0 w 429209"/>
                <a:gd name="T1" fmla="*/ 2 h 839755"/>
                <a:gd name="T2" fmla="*/ 0 w 429209"/>
                <a:gd name="T3" fmla="*/ 1 h 839755"/>
                <a:gd name="T4" fmla="*/ 0 w 429209"/>
                <a:gd name="T5" fmla="*/ 1 h 839755"/>
                <a:gd name="T6" fmla="*/ 0 w 429209"/>
                <a:gd name="T7" fmla="*/ 0 h 839755"/>
                <a:gd name="T8" fmla="*/ 1 w 429209"/>
                <a:gd name="T9" fmla="*/ 0 h 839755"/>
                <a:gd name="T10" fmla="*/ 1 w 429209"/>
                <a:gd name="T11" fmla="*/ 0 h 839755"/>
                <a:gd name="T12" fmla="*/ 1 w 429209"/>
                <a:gd name="T13" fmla="*/ 1 h 839755"/>
                <a:gd name="T14" fmla="*/ 1 w 429209"/>
                <a:gd name="T15" fmla="*/ 1 h 839755"/>
                <a:gd name="T16" fmla="*/ 0 w 429209"/>
                <a:gd name="T17" fmla="*/ 1 h 839755"/>
                <a:gd name="T18" fmla="*/ 0 w 429209"/>
                <a:gd name="T19" fmla="*/ 2 h 839755"/>
                <a:gd name="T20" fmla="*/ 0 w 429209"/>
                <a:gd name="T21" fmla="*/ 2 h 839755"/>
                <a:gd name="T22" fmla="*/ 0 w 429209"/>
                <a:gd name="T23" fmla="*/ 2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solidFill>
              <a:srgbClr val="FF0000"/>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15" name="Freeform 214"/>
            <p:cNvSpPr>
              <a:spLocks/>
            </p:cNvSpPr>
            <p:nvPr/>
          </p:nvSpPr>
          <p:spPr bwMode="auto">
            <a:xfrm>
              <a:off x="6029325" y="3640138"/>
              <a:ext cx="431800" cy="417512"/>
            </a:xfrm>
            <a:custGeom>
              <a:avLst/>
              <a:gdLst>
                <a:gd name="T0" fmla="*/ 2147483646 w 10795"/>
                <a:gd name="T1" fmla="*/ 2147483646 h 10652"/>
                <a:gd name="T2" fmla="*/ 2147483646 w 10795"/>
                <a:gd name="T3" fmla="*/ 2147483646 h 10652"/>
                <a:gd name="T4" fmla="*/ 2147483646 w 10795"/>
                <a:gd name="T5" fmla="*/ 2147483646 h 10652"/>
                <a:gd name="T6" fmla="*/ 2147483646 w 10795"/>
                <a:gd name="T7" fmla="*/ 2147483646 h 10652"/>
                <a:gd name="T8" fmla="*/ 2147483646 w 10795"/>
                <a:gd name="T9" fmla="*/ 2147483646 h 10652"/>
                <a:gd name="T10" fmla="*/ 2147483646 w 10795"/>
                <a:gd name="T11" fmla="*/ 2147483646 h 10652"/>
                <a:gd name="T12" fmla="*/ 2147483646 w 10795"/>
                <a:gd name="T13" fmla="*/ 2147483646 h 10652"/>
                <a:gd name="T14" fmla="*/ 2147483646 w 10795"/>
                <a:gd name="T15" fmla="*/ 2147483646 h 10652"/>
                <a:gd name="T16" fmla="*/ 2147483646 w 10795"/>
                <a:gd name="T17" fmla="*/ 2147483646 h 10652"/>
                <a:gd name="T18" fmla="*/ 2147483646 w 10795"/>
                <a:gd name="T19" fmla="*/ 2147483646 h 10652"/>
                <a:gd name="T20" fmla="*/ 2147483646 w 10795"/>
                <a:gd name="T21" fmla="*/ 2147483646 h 10652"/>
                <a:gd name="T22" fmla="*/ 2147483646 w 10795"/>
                <a:gd name="T23" fmla="*/ 2147483646 h 10652"/>
                <a:gd name="T24" fmla="*/ 2147483646 w 10795"/>
                <a:gd name="T25" fmla="*/ 2147483646 h 10652"/>
                <a:gd name="T26" fmla="*/ 2147483646 w 10795"/>
                <a:gd name="T27" fmla="*/ 2147483646 h 10652"/>
                <a:gd name="T28" fmla="*/ 2147483646 w 10795"/>
                <a:gd name="T29" fmla="*/ 360875000 h 10652"/>
                <a:gd name="T30" fmla="*/ 2147483646 w 10795"/>
                <a:gd name="T31" fmla="*/ 2147483646 h 10652"/>
                <a:gd name="T32" fmla="*/ 2147483646 w 10795"/>
                <a:gd name="T33" fmla="*/ 2147483646 h 10652"/>
                <a:gd name="T34" fmla="*/ 2147483646 w 10795"/>
                <a:gd name="T35" fmla="*/ 2147483646 h 10652"/>
                <a:gd name="T36" fmla="*/ 2147483646 w 10795"/>
                <a:gd name="T37" fmla="*/ 2147483646 h 10652"/>
                <a:gd name="T38" fmla="*/ 2147483646 w 10795"/>
                <a:gd name="T39" fmla="*/ 2147483646 h 10652"/>
                <a:gd name="T40" fmla="*/ 2147483646 w 10795"/>
                <a:gd name="T41" fmla="*/ 2147483646 h 10652"/>
                <a:gd name="T42" fmla="*/ 2147483646 w 10795"/>
                <a:gd name="T43" fmla="*/ 2147483646 h 10652"/>
                <a:gd name="T44" fmla="*/ 2147483646 w 10795"/>
                <a:gd name="T45" fmla="*/ 2147483646 h 10652"/>
                <a:gd name="T46" fmla="*/ 2147483646 w 10795"/>
                <a:gd name="T47" fmla="*/ 2147483646 h 10652"/>
                <a:gd name="T48" fmla="*/ 2147483646 w 10795"/>
                <a:gd name="T49" fmla="*/ 2147483646 h 10652"/>
                <a:gd name="T50" fmla="*/ 2147483646 w 10795"/>
                <a:gd name="T51" fmla="*/ 2147483646 h 10652"/>
                <a:gd name="T52" fmla="*/ 2147483646 w 10795"/>
                <a:gd name="T53" fmla="*/ 2147483646 h 10652"/>
                <a:gd name="T54" fmla="*/ 2147483646 w 10795"/>
                <a:gd name="T55" fmla="*/ 2147483646 h 10652"/>
                <a:gd name="T56" fmla="*/ 2147483646 w 10795"/>
                <a:gd name="T57" fmla="*/ 2147483646 h 10652"/>
                <a:gd name="T58" fmla="*/ 2147483646 w 10795"/>
                <a:gd name="T59" fmla="*/ 2147483646 h 10652"/>
                <a:gd name="T60" fmla="*/ 2147483646 w 10795"/>
                <a:gd name="T61" fmla="*/ 2147483646 h 10652"/>
                <a:gd name="T62" fmla="*/ 2147483646 w 10795"/>
                <a:gd name="T63" fmla="*/ 2147483646 h 10652"/>
                <a:gd name="T64" fmla="*/ 2147483646 w 10795"/>
                <a:gd name="T65" fmla="*/ 2147483646 h 10652"/>
                <a:gd name="T66" fmla="*/ 2147483646 w 10795"/>
                <a:gd name="T67" fmla="*/ 2147483646 h 10652"/>
                <a:gd name="T68" fmla="*/ 2147483646 w 10795"/>
                <a:gd name="T69" fmla="*/ 2147483646 h 10652"/>
                <a:gd name="T70" fmla="*/ 2147483646 w 10795"/>
                <a:gd name="T71" fmla="*/ 2147483646 h 10652"/>
                <a:gd name="T72" fmla="*/ 2147483646 w 10795"/>
                <a:gd name="T73" fmla="*/ 2147483646 h 10652"/>
                <a:gd name="T74" fmla="*/ 2147483646 w 10795"/>
                <a:gd name="T75" fmla="*/ 2147483646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95" h="10652">
                  <a:moveTo>
                    <a:pt x="7118" y="10169"/>
                  </a:moveTo>
                  <a:cubicBezTo>
                    <a:pt x="7403" y="10018"/>
                    <a:pt x="7922" y="10028"/>
                    <a:pt x="7912" y="9685"/>
                  </a:cubicBezTo>
                  <a:cubicBezTo>
                    <a:pt x="7902" y="9342"/>
                    <a:pt x="7173" y="8474"/>
                    <a:pt x="7058" y="8110"/>
                  </a:cubicBezTo>
                  <a:cubicBezTo>
                    <a:pt x="6943" y="7746"/>
                    <a:pt x="7143" y="7666"/>
                    <a:pt x="7222" y="7500"/>
                  </a:cubicBezTo>
                  <a:cubicBezTo>
                    <a:pt x="7301" y="7334"/>
                    <a:pt x="7346" y="7193"/>
                    <a:pt x="7530" y="7116"/>
                  </a:cubicBezTo>
                  <a:cubicBezTo>
                    <a:pt x="7714" y="7039"/>
                    <a:pt x="8027" y="7379"/>
                    <a:pt x="8325" y="7039"/>
                  </a:cubicBezTo>
                  <a:cubicBezTo>
                    <a:pt x="8623" y="6699"/>
                    <a:pt x="9062" y="5615"/>
                    <a:pt x="9319" y="5078"/>
                  </a:cubicBezTo>
                  <a:cubicBezTo>
                    <a:pt x="9576" y="4541"/>
                    <a:pt x="9720" y="4241"/>
                    <a:pt x="9868" y="3816"/>
                  </a:cubicBezTo>
                  <a:cubicBezTo>
                    <a:pt x="10016" y="3391"/>
                    <a:pt x="10257" y="2817"/>
                    <a:pt x="10206" y="2527"/>
                  </a:cubicBezTo>
                  <a:cubicBezTo>
                    <a:pt x="10155" y="2237"/>
                    <a:pt x="9538" y="2325"/>
                    <a:pt x="9564" y="2075"/>
                  </a:cubicBezTo>
                  <a:cubicBezTo>
                    <a:pt x="9591" y="1811"/>
                    <a:pt x="9500" y="1164"/>
                    <a:pt x="9640" y="1129"/>
                  </a:cubicBezTo>
                  <a:cubicBezTo>
                    <a:pt x="10141" y="1004"/>
                    <a:pt x="10598" y="957"/>
                    <a:pt x="10748" y="847"/>
                  </a:cubicBezTo>
                  <a:cubicBezTo>
                    <a:pt x="10898" y="737"/>
                    <a:pt x="10653" y="578"/>
                    <a:pt x="10543" y="467"/>
                  </a:cubicBezTo>
                  <a:cubicBezTo>
                    <a:pt x="10433" y="356"/>
                    <a:pt x="10260" y="257"/>
                    <a:pt x="10085" y="179"/>
                  </a:cubicBezTo>
                  <a:cubicBezTo>
                    <a:pt x="9911" y="102"/>
                    <a:pt x="9805" y="-9"/>
                    <a:pt x="9497" y="1"/>
                  </a:cubicBezTo>
                  <a:cubicBezTo>
                    <a:pt x="9192" y="11"/>
                    <a:pt x="8556" y="193"/>
                    <a:pt x="8247" y="237"/>
                  </a:cubicBezTo>
                  <a:cubicBezTo>
                    <a:pt x="7938" y="279"/>
                    <a:pt x="7858" y="208"/>
                    <a:pt x="7639" y="263"/>
                  </a:cubicBezTo>
                  <a:cubicBezTo>
                    <a:pt x="7421" y="320"/>
                    <a:pt x="7152" y="573"/>
                    <a:pt x="6937" y="573"/>
                  </a:cubicBezTo>
                  <a:cubicBezTo>
                    <a:pt x="6886" y="922"/>
                    <a:pt x="6810" y="1372"/>
                    <a:pt x="6784" y="1623"/>
                  </a:cubicBezTo>
                  <a:cubicBezTo>
                    <a:pt x="6758" y="1873"/>
                    <a:pt x="6784" y="1924"/>
                    <a:pt x="6784" y="2075"/>
                  </a:cubicBezTo>
                  <a:cubicBezTo>
                    <a:pt x="6712" y="2150"/>
                    <a:pt x="6645" y="2133"/>
                    <a:pt x="6569" y="2301"/>
                  </a:cubicBezTo>
                  <a:cubicBezTo>
                    <a:pt x="6493" y="2469"/>
                    <a:pt x="6407" y="2823"/>
                    <a:pt x="6326" y="3084"/>
                  </a:cubicBezTo>
                  <a:cubicBezTo>
                    <a:pt x="6326" y="3084"/>
                    <a:pt x="5388" y="3490"/>
                    <a:pt x="5072" y="3661"/>
                  </a:cubicBezTo>
                  <a:cubicBezTo>
                    <a:pt x="4756" y="3832"/>
                    <a:pt x="4644" y="3888"/>
                    <a:pt x="4431" y="4113"/>
                  </a:cubicBezTo>
                  <a:cubicBezTo>
                    <a:pt x="4217" y="4338"/>
                    <a:pt x="3788" y="5012"/>
                    <a:pt x="3788" y="5012"/>
                  </a:cubicBezTo>
                  <a:cubicBezTo>
                    <a:pt x="3788" y="5012"/>
                    <a:pt x="2925" y="5037"/>
                    <a:pt x="2506" y="5245"/>
                  </a:cubicBezTo>
                  <a:cubicBezTo>
                    <a:pt x="2087" y="5453"/>
                    <a:pt x="1684" y="6101"/>
                    <a:pt x="1270" y="6260"/>
                  </a:cubicBezTo>
                  <a:cubicBezTo>
                    <a:pt x="856" y="6419"/>
                    <a:pt x="140" y="6073"/>
                    <a:pt x="20" y="6198"/>
                  </a:cubicBezTo>
                  <a:cubicBezTo>
                    <a:pt x="-100" y="6323"/>
                    <a:pt x="358" y="6820"/>
                    <a:pt x="552" y="7008"/>
                  </a:cubicBezTo>
                  <a:cubicBezTo>
                    <a:pt x="746" y="7196"/>
                    <a:pt x="1074" y="7217"/>
                    <a:pt x="1182" y="7324"/>
                  </a:cubicBezTo>
                  <a:cubicBezTo>
                    <a:pt x="1290" y="7431"/>
                    <a:pt x="1192" y="7543"/>
                    <a:pt x="1199" y="7649"/>
                  </a:cubicBezTo>
                  <a:cubicBezTo>
                    <a:pt x="1206" y="7755"/>
                    <a:pt x="1239" y="7800"/>
                    <a:pt x="1223" y="7962"/>
                  </a:cubicBezTo>
                  <a:cubicBezTo>
                    <a:pt x="1207" y="8124"/>
                    <a:pt x="1334" y="8396"/>
                    <a:pt x="1102" y="8620"/>
                  </a:cubicBezTo>
                  <a:cubicBezTo>
                    <a:pt x="795" y="8917"/>
                    <a:pt x="443" y="9228"/>
                    <a:pt x="470" y="9744"/>
                  </a:cubicBezTo>
                  <a:cubicBezTo>
                    <a:pt x="479" y="9915"/>
                    <a:pt x="2376" y="9516"/>
                    <a:pt x="3293" y="9667"/>
                  </a:cubicBezTo>
                  <a:cubicBezTo>
                    <a:pt x="4210" y="9818"/>
                    <a:pt x="5529" y="9982"/>
                    <a:pt x="5971" y="10652"/>
                  </a:cubicBezTo>
                  <a:lnTo>
                    <a:pt x="6232" y="10504"/>
                  </a:lnTo>
                  <a:lnTo>
                    <a:pt x="7118" y="10169"/>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16" name="Freeform 215"/>
            <p:cNvSpPr>
              <a:spLocks/>
            </p:cNvSpPr>
            <p:nvPr/>
          </p:nvSpPr>
          <p:spPr bwMode="auto">
            <a:xfrm>
              <a:off x="6018213" y="3611563"/>
              <a:ext cx="341312" cy="276225"/>
            </a:xfrm>
            <a:custGeom>
              <a:avLst/>
              <a:gdLst>
                <a:gd name="T0" fmla="*/ 2147483646 w 10000"/>
                <a:gd name="T1" fmla="*/ 2147483646 h 11017"/>
                <a:gd name="T2" fmla="*/ 2147483646 w 10000"/>
                <a:gd name="T3" fmla="*/ 2147483646 h 11017"/>
                <a:gd name="T4" fmla="*/ 2147483646 w 10000"/>
                <a:gd name="T5" fmla="*/ 2147483646 h 11017"/>
                <a:gd name="T6" fmla="*/ 2147483646 w 10000"/>
                <a:gd name="T7" fmla="*/ 2147483646 h 11017"/>
                <a:gd name="T8" fmla="*/ 2147483646 w 10000"/>
                <a:gd name="T9" fmla="*/ 0 h 11017"/>
                <a:gd name="T10" fmla="*/ 2147483646 w 10000"/>
                <a:gd name="T11" fmla="*/ 2147483646 h 11017"/>
                <a:gd name="T12" fmla="*/ 2147483646 w 10000"/>
                <a:gd name="T13" fmla="*/ 2147483646 h 11017"/>
                <a:gd name="T14" fmla="*/ 2147483646 w 10000"/>
                <a:gd name="T15" fmla="*/ 2147483646 h 11017"/>
                <a:gd name="T16" fmla="*/ 2147483646 w 10000"/>
                <a:gd name="T17" fmla="*/ 2147483646 h 11017"/>
                <a:gd name="T18" fmla="*/ 2147483646 w 10000"/>
                <a:gd name="T19" fmla="*/ 2147483646 h 11017"/>
                <a:gd name="T20" fmla="*/ 2147483646 w 10000"/>
                <a:gd name="T21" fmla="*/ 2147483646 h 11017"/>
                <a:gd name="T22" fmla="*/ 2147483646 w 10000"/>
                <a:gd name="T23" fmla="*/ 2147483646 h 11017"/>
                <a:gd name="T24" fmla="*/ 2147483646 w 10000"/>
                <a:gd name="T25" fmla="*/ 2147483646 h 11017"/>
                <a:gd name="T26" fmla="*/ 2147483646 w 10000"/>
                <a:gd name="T27" fmla="*/ 2147483646 h 11017"/>
                <a:gd name="T28" fmla="*/ 2147483646 w 10000"/>
                <a:gd name="T29" fmla="*/ 2147483646 h 11017"/>
                <a:gd name="T30" fmla="*/ 2147483646 w 10000"/>
                <a:gd name="T31" fmla="*/ 2147483646 h 11017"/>
                <a:gd name="T32" fmla="*/ 2147483646 w 10000"/>
                <a:gd name="T33" fmla="*/ 2147483646 h 11017"/>
                <a:gd name="T34" fmla="*/ 0 w 10000"/>
                <a:gd name="T35" fmla="*/ 2147483646 h 11017"/>
                <a:gd name="T36" fmla="*/ 0 w 10000"/>
                <a:gd name="T37" fmla="*/ 2147483646 h 11017"/>
                <a:gd name="T38" fmla="*/ 2147483646 w 10000"/>
                <a:gd name="T39" fmla="*/ 2147483646 h 11017"/>
                <a:gd name="T40" fmla="*/ 2147483646 w 10000"/>
                <a:gd name="T41" fmla="*/ 2147483646 h 11017"/>
                <a:gd name="T42" fmla="*/ 2147483646 w 10000"/>
                <a:gd name="T43" fmla="*/ 2147483646 h 11017"/>
                <a:gd name="T44" fmla="*/ 2147483646 w 10000"/>
                <a:gd name="T45" fmla="*/ 2147483646 h 11017"/>
                <a:gd name="T46" fmla="*/ 2147483646 w 10000"/>
                <a:gd name="T47" fmla="*/ 2147483646 h 11017"/>
                <a:gd name="T48" fmla="*/ 2147483646 w 10000"/>
                <a:gd name="T49" fmla="*/ 2147483646 h 11017"/>
                <a:gd name="T50" fmla="*/ 2147483646 w 10000"/>
                <a:gd name="T51" fmla="*/ 2147483646 h 11017"/>
                <a:gd name="T52" fmla="*/ 2147483646 w 10000"/>
                <a:gd name="T53" fmla="*/ 2147483646 h 11017"/>
                <a:gd name="T54" fmla="*/ 2147483646 w 10000"/>
                <a:gd name="T55" fmla="*/ 2147483646 h 11017"/>
                <a:gd name="T56" fmla="*/ 2147483646 w 10000"/>
                <a:gd name="T57" fmla="*/ 2147483646 h 11017"/>
                <a:gd name="T58" fmla="*/ 2147483646 w 10000"/>
                <a:gd name="T59" fmla="*/ 2147483646 h 11017"/>
                <a:gd name="T60" fmla="*/ 2147483646 w 10000"/>
                <a:gd name="T61" fmla="*/ 2147483646 h 11017"/>
                <a:gd name="T62" fmla="*/ 2147483646 w 10000"/>
                <a:gd name="T63" fmla="*/ 2147483646 h 11017"/>
                <a:gd name="T64" fmla="*/ 2147483646 w 10000"/>
                <a:gd name="T65" fmla="*/ 2147483646 h 11017"/>
                <a:gd name="T66" fmla="*/ 2147483646 w 10000"/>
                <a:gd name="T67" fmla="*/ 2147483646 h 11017"/>
                <a:gd name="T68" fmla="*/ 2147483646 w 10000"/>
                <a:gd name="T69" fmla="*/ 2147483646 h 11017"/>
                <a:gd name="T70" fmla="*/ 2147483646 w 10000"/>
                <a:gd name="T71" fmla="*/ 2147483646 h 11017"/>
                <a:gd name="T72" fmla="*/ 2147483646 w 10000"/>
                <a:gd name="T73" fmla="*/ 2147483646 h 11017"/>
                <a:gd name="T74" fmla="*/ 2147483646 w 10000"/>
                <a:gd name="T75" fmla="*/ 2147483646 h 11017"/>
                <a:gd name="T76" fmla="*/ 2147483646 w 10000"/>
                <a:gd name="T77" fmla="*/ 2147483646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000" h="11017">
                  <a:moveTo>
                    <a:pt x="9226" y="329"/>
                  </a:moveTo>
                  <a:cubicBezTo>
                    <a:pt x="8904" y="611"/>
                    <a:pt x="8531" y="1035"/>
                    <a:pt x="8261" y="1176"/>
                  </a:cubicBezTo>
                  <a:cubicBezTo>
                    <a:pt x="7992" y="1317"/>
                    <a:pt x="7826" y="1176"/>
                    <a:pt x="7609" y="1176"/>
                  </a:cubicBezTo>
                  <a:cubicBezTo>
                    <a:pt x="7536" y="882"/>
                    <a:pt x="7464" y="588"/>
                    <a:pt x="7391" y="294"/>
                  </a:cubicBezTo>
                  <a:lnTo>
                    <a:pt x="7174" y="0"/>
                  </a:lnTo>
                  <a:lnTo>
                    <a:pt x="6522" y="882"/>
                  </a:lnTo>
                  <a:cubicBezTo>
                    <a:pt x="6377" y="1078"/>
                    <a:pt x="6298" y="1425"/>
                    <a:pt x="6087" y="1471"/>
                  </a:cubicBezTo>
                  <a:cubicBezTo>
                    <a:pt x="5876" y="1517"/>
                    <a:pt x="5533" y="1264"/>
                    <a:pt x="5256" y="1160"/>
                  </a:cubicBezTo>
                  <a:cubicBezTo>
                    <a:pt x="5098" y="1165"/>
                    <a:pt x="4971" y="1173"/>
                    <a:pt x="4783" y="1176"/>
                  </a:cubicBezTo>
                  <a:cubicBezTo>
                    <a:pt x="4595" y="1179"/>
                    <a:pt x="4348" y="1176"/>
                    <a:pt x="4130" y="1176"/>
                  </a:cubicBezTo>
                  <a:lnTo>
                    <a:pt x="3261" y="882"/>
                  </a:lnTo>
                  <a:cubicBezTo>
                    <a:pt x="3188" y="1372"/>
                    <a:pt x="3116" y="1863"/>
                    <a:pt x="3043" y="2353"/>
                  </a:cubicBezTo>
                  <a:lnTo>
                    <a:pt x="1957" y="2941"/>
                  </a:lnTo>
                  <a:lnTo>
                    <a:pt x="1522" y="3529"/>
                  </a:lnTo>
                  <a:lnTo>
                    <a:pt x="870" y="3235"/>
                  </a:lnTo>
                  <a:lnTo>
                    <a:pt x="435" y="2941"/>
                  </a:lnTo>
                  <a:cubicBezTo>
                    <a:pt x="362" y="3529"/>
                    <a:pt x="290" y="4118"/>
                    <a:pt x="217" y="4706"/>
                  </a:cubicBezTo>
                  <a:cubicBezTo>
                    <a:pt x="145" y="5098"/>
                    <a:pt x="72" y="5490"/>
                    <a:pt x="0" y="5882"/>
                  </a:cubicBezTo>
                  <a:lnTo>
                    <a:pt x="0" y="7353"/>
                  </a:lnTo>
                  <a:lnTo>
                    <a:pt x="870" y="7941"/>
                  </a:lnTo>
                  <a:cubicBezTo>
                    <a:pt x="435" y="9706"/>
                    <a:pt x="559" y="9259"/>
                    <a:pt x="435" y="9706"/>
                  </a:cubicBezTo>
                  <a:cubicBezTo>
                    <a:pt x="311" y="10153"/>
                    <a:pt x="27" y="10425"/>
                    <a:pt x="124" y="10621"/>
                  </a:cubicBezTo>
                  <a:cubicBezTo>
                    <a:pt x="221" y="10817"/>
                    <a:pt x="794" y="10837"/>
                    <a:pt x="1017" y="10882"/>
                  </a:cubicBezTo>
                  <a:cubicBezTo>
                    <a:pt x="1240" y="10927"/>
                    <a:pt x="1315" y="10844"/>
                    <a:pt x="1460" y="10893"/>
                  </a:cubicBezTo>
                  <a:cubicBezTo>
                    <a:pt x="1605" y="10942"/>
                    <a:pt x="2180" y="11085"/>
                    <a:pt x="2676" y="10980"/>
                  </a:cubicBezTo>
                  <a:cubicBezTo>
                    <a:pt x="3172" y="10875"/>
                    <a:pt x="4096" y="10604"/>
                    <a:pt x="4434" y="10261"/>
                  </a:cubicBezTo>
                  <a:cubicBezTo>
                    <a:pt x="4772" y="9918"/>
                    <a:pt x="4517" y="9199"/>
                    <a:pt x="4703" y="8921"/>
                  </a:cubicBezTo>
                  <a:cubicBezTo>
                    <a:pt x="4889" y="8643"/>
                    <a:pt x="5182" y="8785"/>
                    <a:pt x="5548" y="8595"/>
                  </a:cubicBezTo>
                  <a:cubicBezTo>
                    <a:pt x="5914" y="8405"/>
                    <a:pt x="6666" y="8083"/>
                    <a:pt x="6899" y="7778"/>
                  </a:cubicBezTo>
                  <a:cubicBezTo>
                    <a:pt x="7133" y="7473"/>
                    <a:pt x="6892" y="6977"/>
                    <a:pt x="6949" y="6764"/>
                  </a:cubicBezTo>
                  <a:cubicBezTo>
                    <a:pt x="7006" y="6552"/>
                    <a:pt x="7127" y="6617"/>
                    <a:pt x="7239" y="6503"/>
                  </a:cubicBezTo>
                  <a:cubicBezTo>
                    <a:pt x="7351" y="6389"/>
                    <a:pt x="7449" y="6339"/>
                    <a:pt x="7621" y="6078"/>
                  </a:cubicBezTo>
                  <a:cubicBezTo>
                    <a:pt x="7793" y="5817"/>
                    <a:pt x="8142" y="5240"/>
                    <a:pt x="8271" y="4935"/>
                  </a:cubicBezTo>
                  <a:cubicBezTo>
                    <a:pt x="8400" y="4630"/>
                    <a:pt x="8303" y="4537"/>
                    <a:pt x="8395" y="4248"/>
                  </a:cubicBezTo>
                  <a:cubicBezTo>
                    <a:pt x="8487" y="3959"/>
                    <a:pt x="8811" y="3568"/>
                    <a:pt x="8825" y="3203"/>
                  </a:cubicBezTo>
                  <a:cubicBezTo>
                    <a:pt x="8839" y="2838"/>
                    <a:pt x="8282" y="2299"/>
                    <a:pt x="8478" y="2059"/>
                  </a:cubicBezTo>
                  <a:cubicBezTo>
                    <a:pt x="8674" y="1819"/>
                    <a:pt x="9493" y="1863"/>
                    <a:pt x="10000" y="1765"/>
                  </a:cubicBezTo>
                  <a:lnTo>
                    <a:pt x="9565" y="882"/>
                  </a:lnTo>
                  <a:lnTo>
                    <a:pt x="9226" y="329"/>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17" name="Freeform 216"/>
            <p:cNvSpPr>
              <a:spLocks/>
            </p:cNvSpPr>
            <p:nvPr/>
          </p:nvSpPr>
          <p:spPr bwMode="auto">
            <a:xfrm>
              <a:off x="6734175" y="3946525"/>
              <a:ext cx="112713" cy="139700"/>
            </a:xfrm>
            <a:custGeom>
              <a:avLst/>
              <a:gdLst>
                <a:gd name="T0" fmla="*/ 2147483646 w 90"/>
                <a:gd name="T1" fmla="*/ 2147483646 h 78"/>
                <a:gd name="T2" fmla="*/ 2147483646 w 90"/>
                <a:gd name="T3" fmla="*/ 2147483646 h 78"/>
                <a:gd name="T4" fmla="*/ 2147483646 w 90"/>
                <a:gd name="T5" fmla="*/ 2147483646 h 78"/>
                <a:gd name="T6" fmla="*/ 2147483646 w 90"/>
                <a:gd name="T7" fmla="*/ 2147483646 h 78"/>
                <a:gd name="T8" fmla="*/ 2147483646 w 90"/>
                <a:gd name="T9" fmla="*/ 0 h 78"/>
                <a:gd name="T10" fmla="*/ 2147483646 w 90"/>
                <a:gd name="T11" fmla="*/ 0 h 78"/>
                <a:gd name="T12" fmla="*/ 2147483646 w 90"/>
                <a:gd name="T13" fmla="*/ 2147483646 h 78"/>
                <a:gd name="T14" fmla="*/ 0 w 90"/>
                <a:gd name="T15" fmla="*/ 2147483646 h 78"/>
                <a:gd name="T16" fmla="*/ 2147483646 w 90"/>
                <a:gd name="T17" fmla="*/ 2147483646 h 78"/>
                <a:gd name="T18" fmla="*/ 2147483646 w 90"/>
                <a:gd name="T19" fmla="*/ 2147483646 h 78"/>
                <a:gd name="T20" fmla="*/ 2147483646 w 90"/>
                <a:gd name="T21" fmla="*/ 2147483646 h 78"/>
                <a:gd name="T22" fmla="*/ 2147483646 w 90"/>
                <a:gd name="T23" fmla="*/ 2147483646 h 78"/>
                <a:gd name="T24" fmla="*/ 2147483646 w 90"/>
                <a:gd name="T25" fmla="*/ 2147483646 h 78"/>
                <a:gd name="T26" fmla="*/ 2147483646 w 90"/>
                <a:gd name="T27" fmla="*/ 2147483646 h 78"/>
                <a:gd name="T28" fmla="*/ 2147483646 w 90"/>
                <a:gd name="T29" fmla="*/ 2147483646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18" name="Freeform 217"/>
            <p:cNvSpPr>
              <a:spLocks/>
            </p:cNvSpPr>
            <p:nvPr/>
          </p:nvSpPr>
          <p:spPr bwMode="auto">
            <a:xfrm>
              <a:off x="6557963" y="3840163"/>
              <a:ext cx="214312" cy="120650"/>
            </a:xfrm>
            <a:custGeom>
              <a:avLst/>
              <a:gdLst>
                <a:gd name="T0" fmla="*/ 2147483646 w 10000"/>
                <a:gd name="T1" fmla="*/ 2147483646 h 11631"/>
                <a:gd name="T2" fmla="*/ 2147483646 w 10000"/>
                <a:gd name="T3" fmla="*/ 2094439447 h 11631"/>
                <a:gd name="T4" fmla="*/ 2147483646 w 10000"/>
                <a:gd name="T5" fmla="*/ 545154810 h 11631"/>
                <a:gd name="T6" fmla="*/ 2147483646 w 10000"/>
                <a:gd name="T7" fmla="*/ 0 h 11631"/>
                <a:gd name="T8" fmla="*/ 0 w 10000"/>
                <a:gd name="T9" fmla="*/ 2147483646 h 11631"/>
                <a:gd name="T10" fmla="*/ 2147483646 w 10000"/>
                <a:gd name="T11" fmla="*/ 2147483646 h 11631"/>
                <a:gd name="T12" fmla="*/ 2147483646 w 10000"/>
                <a:gd name="T13" fmla="*/ 2147483646 h 11631"/>
                <a:gd name="T14" fmla="*/ 2147483646 w 10000"/>
                <a:gd name="T15" fmla="*/ 2147483646 h 11631"/>
                <a:gd name="T16" fmla="*/ 2147483646 w 10000"/>
                <a:gd name="T17" fmla="*/ 2147483646 h 11631"/>
                <a:gd name="T18" fmla="*/ 2147483646 w 10000"/>
                <a:gd name="T19" fmla="*/ 2147483646 h 11631"/>
                <a:gd name="T20" fmla="*/ 2147483646 w 10000"/>
                <a:gd name="T21" fmla="*/ 2147483646 h 11631"/>
                <a:gd name="T22" fmla="*/ 2147483646 w 10000"/>
                <a:gd name="T23" fmla="*/ 2147483646 h 11631"/>
                <a:gd name="T24" fmla="*/ 2147483646 w 10000"/>
                <a:gd name="T25" fmla="*/ 2147483646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19" name="Freeform 218"/>
            <p:cNvSpPr>
              <a:spLocks/>
            </p:cNvSpPr>
            <p:nvPr/>
          </p:nvSpPr>
          <p:spPr bwMode="auto">
            <a:xfrm>
              <a:off x="6905625" y="3975100"/>
              <a:ext cx="233363" cy="490538"/>
            </a:xfrm>
            <a:custGeom>
              <a:avLst/>
              <a:gdLst>
                <a:gd name="T0" fmla="*/ 1296617862 w 11115"/>
                <a:gd name="T1" fmla="*/ 0 h 10000"/>
                <a:gd name="T2" fmla="*/ 1014318022 w 11115"/>
                <a:gd name="T3" fmla="*/ 2147483646 h 10000"/>
                <a:gd name="T4" fmla="*/ 876662132 w 11115"/>
                <a:gd name="T5" fmla="*/ 2147483646 h 10000"/>
                <a:gd name="T6" fmla="*/ 833108975 w 11115"/>
                <a:gd name="T7" fmla="*/ 2147483646 h 10000"/>
                <a:gd name="T8" fmla="*/ 359688197 w 11115"/>
                <a:gd name="T9" fmla="*/ 2147483646 h 10000"/>
                <a:gd name="T10" fmla="*/ 70188704 w 11115"/>
                <a:gd name="T11" fmla="*/ 2147483646 h 10000"/>
                <a:gd name="T12" fmla="*/ 0 w 11115"/>
                <a:gd name="T13" fmla="*/ 2147483646 h 10000"/>
                <a:gd name="T14" fmla="*/ 479454939 w 11115"/>
                <a:gd name="T15" fmla="*/ 2147483646 h 10000"/>
                <a:gd name="T16" fmla="*/ 371738000 w 11115"/>
                <a:gd name="T17" fmla="*/ 2147483646 h 10000"/>
                <a:gd name="T18" fmla="*/ 923713488 w 11115"/>
                <a:gd name="T19" fmla="*/ 2147483646 h 10000"/>
                <a:gd name="T20" fmla="*/ 1240431715 w 11115"/>
                <a:gd name="T21" fmla="*/ 2147483646 h 10000"/>
                <a:gd name="T22" fmla="*/ 1064090476 w 11115"/>
                <a:gd name="T23" fmla="*/ 2147483646 h 10000"/>
                <a:gd name="T24" fmla="*/ 1180552953 w 11115"/>
                <a:gd name="T25" fmla="*/ 2147483646 h 10000"/>
                <a:gd name="T26" fmla="*/ 1299347758 w 11115"/>
                <a:gd name="T27" fmla="*/ 2147483646 h 10000"/>
                <a:gd name="T28" fmla="*/ 1436411642 w 11115"/>
                <a:gd name="T29" fmla="*/ 2147483646 h 10000"/>
                <a:gd name="T30" fmla="*/ 1469080908 w 11115"/>
                <a:gd name="T31" fmla="*/ 2147483646 h 10000"/>
                <a:gd name="T32" fmla="*/ 1751186353 w 11115"/>
                <a:gd name="T33" fmla="*/ 2147483646 h 10000"/>
                <a:gd name="T34" fmla="*/ 1628893350 w 11115"/>
                <a:gd name="T35" fmla="*/ 2147483646 h 10000"/>
                <a:gd name="T36" fmla="*/ 1429609158 w 11115"/>
                <a:gd name="T37" fmla="*/ 2147483646 h 10000"/>
                <a:gd name="T38" fmla="*/ 1529154066 w 11115"/>
                <a:gd name="T39" fmla="*/ 2147483646 h 10000"/>
                <a:gd name="T40" fmla="*/ 1512430411 w 11115"/>
                <a:gd name="T41" fmla="*/ 2147483646 h 10000"/>
                <a:gd name="T42" fmla="*/ 1246845408 w 11115"/>
                <a:gd name="T43" fmla="*/ 2147483646 h 10000"/>
                <a:gd name="T44" fmla="*/ 1379642749 w 11115"/>
                <a:gd name="T45" fmla="*/ 2147483646 h 10000"/>
                <a:gd name="T46" fmla="*/ 1539065958 w 11115"/>
                <a:gd name="T47" fmla="*/ 2147483646 h 10000"/>
                <a:gd name="T48" fmla="*/ 1883011737 w 11115"/>
                <a:gd name="T49" fmla="*/ 2147483646 h 10000"/>
                <a:gd name="T50" fmla="*/ 2007831422 w 11115"/>
                <a:gd name="T51" fmla="*/ 2147483646 h 10000"/>
                <a:gd name="T52" fmla="*/ 2147483646 w 11115"/>
                <a:gd name="T53" fmla="*/ 2147483646 h 10000"/>
                <a:gd name="T54" fmla="*/ 1877560763 w 11115"/>
                <a:gd name="T55" fmla="*/ 2147483646 h 10000"/>
                <a:gd name="T56" fmla="*/ 1862207137 w 11115"/>
                <a:gd name="T57" fmla="*/ 2147483646 h 10000"/>
                <a:gd name="T58" fmla="*/ 1728437817 w 11115"/>
                <a:gd name="T59" fmla="*/ 2147483646 h 10000"/>
                <a:gd name="T60" fmla="*/ 1716582389 w 11115"/>
                <a:gd name="T61" fmla="*/ 2147483646 h 10000"/>
                <a:gd name="T62" fmla="*/ 1512236456 w 11115"/>
                <a:gd name="T63" fmla="*/ 2147483646 h 10000"/>
                <a:gd name="T64" fmla="*/ 1444574434 w 11115"/>
                <a:gd name="T65" fmla="*/ 2147483646 h 10000"/>
                <a:gd name="T66" fmla="*/ 1379642749 w 11115"/>
                <a:gd name="T67" fmla="*/ 2147483646 h 10000"/>
                <a:gd name="T68" fmla="*/ 1529154066 w 11115"/>
                <a:gd name="T69" fmla="*/ 2147483646 h 10000"/>
                <a:gd name="T70" fmla="*/ 1529154066 w 11115"/>
                <a:gd name="T71" fmla="*/ 2147483646 h 10000"/>
                <a:gd name="T72" fmla="*/ 1296617862 w 11115"/>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115"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lnTo>
                    <a:pt x="9657" y="3072"/>
                  </a:lnTo>
                  <a:cubicBezTo>
                    <a:pt x="9631" y="3012"/>
                    <a:pt x="9604" y="2953"/>
                    <a:pt x="9578" y="2893"/>
                  </a:cubicBezTo>
                  <a:lnTo>
                    <a:pt x="8890" y="2693"/>
                  </a:lnTo>
                  <a:cubicBezTo>
                    <a:pt x="8870" y="2548"/>
                    <a:pt x="8849" y="2402"/>
                    <a:pt x="8829" y="2257"/>
                  </a:cubicBezTo>
                  <a:lnTo>
                    <a:pt x="7778" y="1711"/>
                  </a:lnTo>
                  <a:lnTo>
                    <a:pt x="7430" y="1763"/>
                  </a:lnTo>
                  <a:lnTo>
                    <a:pt x="7096" y="1550"/>
                  </a:lnTo>
                  <a:lnTo>
                    <a:pt x="7865" y="1254"/>
                  </a:lnTo>
                  <a:lnTo>
                    <a:pt x="7865" y="480"/>
                  </a:lnTo>
                  <a:lnTo>
                    <a:pt x="6669"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20" name="Freeform 219"/>
            <p:cNvSpPr>
              <a:spLocks/>
            </p:cNvSpPr>
            <p:nvPr/>
          </p:nvSpPr>
          <p:spPr bwMode="auto">
            <a:xfrm>
              <a:off x="6797675" y="3925888"/>
              <a:ext cx="88900" cy="49212"/>
            </a:xfrm>
            <a:custGeom>
              <a:avLst/>
              <a:gdLst>
                <a:gd name="T0" fmla="*/ 0 w 348468"/>
                <a:gd name="T1" fmla="*/ 595 h 191264"/>
                <a:gd name="T2" fmla="*/ 432 w 348468"/>
                <a:gd name="T3" fmla="*/ 836 h 191264"/>
                <a:gd name="T4" fmla="*/ 687 w 348468"/>
                <a:gd name="T5" fmla="*/ 710 h 191264"/>
                <a:gd name="T6" fmla="*/ 920 w 348468"/>
                <a:gd name="T7" fmla="*/ 824 h 191264"/>
                <a:gd name="T8" fmla="*/ 1375 w 348468"/>
                <a:gd name="T9" fmla="*/ 733 h 191264"/>
                <a:gd name="T10" fmla="*/ 1475 w 348468"/>
                <a:gd name="T11" fmla="*/ 458 h 191264"/>
                <a:gd name="T12" fmla="*/ 1075 w 348468"/>
                <a:gd name="T13" fmla="*/ 23 h 191264"/>
                <a:gd name="T14" fmla="*/ 709 w 348468"/>
                <a:gd name="T15" fmla="*/ 92 h 191264"/>
                <a:gd name="T16" fmla="*/ 488 w 348468"/>
                <a:gd name="T17" fmla="*/ 0 h 191264"/>
                <a:gd name="T18" fmla="*/ 122 w 348468"/>
                <a:gd name="T19" fmla="*/ 321 h 191264"/>
                <a:gd name="T20" fmla="*/ 0 w 348468"/>
                <a:gd name="T21" fmla="*/ 595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accent2">
                <a:lumMod val="75000"/>
              </a:schemeClr>
            </a:solid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21" name="Freeform 220"/>
            <p:cNvSpPr>
              <a:spLocks/>
            </p:cNvSpPr>
            <p:nvPr/>
          </p:nvSpPr>
          <p:spPr bwMode="auto">
            <a:xfrm>
              <a:off x="7132638" y="4551363"/>
              <a:ext cx="128587" cy="147637"/>
            </a:xfrm>
            <a:custGeom>
              <a:avLst/>
              <a:gdLst>
                <a:gd name="T0" fmla="*/ 0 w 675"/>
                <a:gd name="T1" fmla="*/ 2147483646 h 773"/>
                <a:gd name="T2" fmla="*/ 2147483646 w 675"/>
                <a:gd name="T3" fmla="*/ 2147483646 h 773"/>
                <a:gd name="T4" fmla="*/ 2147483646 w 675"/>
                <a:gd name="T5" fmla="*/ 2147483646 h 773"/>
                <a:gd name="T6" fmla="*/ 2147483646 w 675"/>
                <a:gd name="T7" fmla="*/ 2147483646 h 773"/>
                <a:gd name="T8" fmla="*/ 2147483646 w 675"/>
                <a:gd name="T9" fmla="*/ 2147483646 h 773"/>
                <a:gd name="T10" fmla="*/ 2147483646 w 675"/>
                <a:gd name="T11" fmla="*/ 2147483646 h 773"/>
                <a:gd name="T12" fmla="*/ 2147483646 w 675"/>
                <a:gd name="T13" fmla="*/ 2147483646 h 773"/>
                <a:gd name="T14" fmla="*/ 2147483646 w 675"/>
                <a:gd name="T15" fmla="*/ 2147483646 h 773"/>
                <a:gd name="T16" fmla="*/ 2147483646 w 675"/>
                <a:gd name="T17" fmla="*/ 2147483646 h 773"/>
                <a:gd name="T18" fmla="*/ 2147483646 w 675"/>
                <a:gd name="T19" fmla="*/ 2147483646 h 773"/>
                <a:gd name="T20" fmla="*/ 2147483646 w 675"/>
                <a:gd name="T21" fmla="*/ 2147483646 h 773"/>
                <a:gd name="T22" fmla="*/ 2147483646 w 675"/>
                <a:gd name="T23" fmla="*/ 2147483646 h 773"/>
                <a:gd name="T24" fmla="*/ 2147483646 w 675"/>
                <a:gd name="T25" fmla="*/ 2147483646 h 773"/>
                <a:gd name="T26" fmla="*/ 2147483646 w 675"/>
                <a:gd name="T27" fmla="*/ 0 h 773"/>
                <a:gd name="T28" fmla="*/ 0 w 675"/>
                <a:gd name="T29" fmla="*/ 2147483646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22" name="Freeform 221"/>
            <p:cNvSpPr>
              <a:spLocks/>
            </p:cNvSpPr>
            <p:nvPr/>
          </p:nvSpPr>
          <p:spPr bwMode="auto">
            <a:xfrm>
              <a:off x="7167563" y="4094163"/>
              <a:ext cx="200025" cy="393700"/>
            </a:xfrm>
            <a:custGeom>
              <a:avLst/>
              <a:gdLst>
                <a:gd name="T0" fmla="*/ 2147483646 w 138"/>
                <a:gd name="T1" fmla="*/ 0 h 271"/>
                <a:gd name="T2" fmla="*/ 2147483646 w 138"/>
                <a:gd name="T3" fmla="*/ 0 h 271"/>
                <a:gd name="T4" fmla="*/ 0 w 138"/>
                <a:gd name="T5" fmla="*/ 2147483646 h 271"/>
                <a:gd name="T6" fmla="*/ 2147483646 w 138"/>
                <a:gd name="T7" fmla="*/ 2147483646 h 271"/>
                <a:gd name="T8" fmla="*/ 2147483646 w 138"/>
                <a:gd name="T9" fmla="*/ 2147483646 h 271"/>
                <a:gd name="T10" fmla="*/ 2147483646 w 138"/>
                <a:gd name="T11" fmla="*/ 2147483646 h 271"/>
                <a:gd name="T12" fmla="*/ 2147483646 w 138"/>
                <a:gd name="T13" fmla="*/ 2147483646 h 271"/>
                <a:gd name="T14" fmla="*/ 2147483646 w 138"/>
                <a:gd name="T15" fmla="*/ 2147483646 h 271"/>
                <a:gd name="T16" fmla="*/ 2147483646 w 138"/>
                <a:gd name="T17" fmla="*/ 2147483646 h 271"/>
                <a:gd name="T18" fmla="*/ 2147483646 w 138"/>
                <a:gd name="T19" fmla="*/ 2147483646 h 271"/>
                <a:gd name="T20" fmla="*/ 2147483646 w 138"/>
                <a:gd name="T21" fmla="*/ 2147483646 h 271"/>
                <a:gd name="T22" fmla="*/ 2147483646 w 138"/>
                <a:gd name="T23" fmla="*/ 2147483646 h 271"/>
                <a:gd name="T24" fmla="*/ 2147483646 w 138"/>
                <a:gd name="T25" fmla="*/ 2147483646 h 271"/>
                <a:gd name="T26" fmla="*/ 2147483646 w 138"/>
                <a:gd name="T27" fmla="*/ 2147483646 h 271"/>
                <a:gd name="T28" fmla="*/ 2147483646 w 138"/>
                <a:gd name="T29" fmla="*/ 2147483646 h 271"/>
                <a:gd name="T30" fmla="*/ 2147483646 w 138"/>
                <a:gd name="T31" fmla="*/ 2147483646 h 271"/>
                <a:gd name="T32" fmla="*/ 2147483646 w 138"/>
                <a:gd name="T33" fmla="*/ 2147483646 h 271"/>
                <a:gd name="T34" fmla="*/ 2147483646 w 138"/>
                <a:gd name="T35" fmla="*/ 2147483646 h 271"/>
                <a:gd name="T36" fmla="*/ 2147483646 w 138"/>
                <a:gd name="T37" fmla="*/ 2147483646 h 271"/>
                <a:gd name="T38" fmla="*/ 2147483646 w 138"/>
                <a:gd name="T39" fmla="*/ 2147483646 h 271"/>
                <a:gd name="T40" fmla="*/ 2147483646 w 138"/>
                <a:gd name="T41" fmla="*/ 2147483646 h 271"/>
                <a:gd name="T42" fmla="*/ 2147483646 w 138"/>
                <a:gd name="T43" fmla="*/ 2147483646 h 271"/>
                <a:gd name="T44" fmla="*/ 2147483646 w 138"/>
                <a:gd name="T45" fmla="*/ 2147483646 h 271"/>
                <a:gd name="T46" fmla="*/ 2147483646 w 138"/>
                <a:gd name="T47" fmla="*/ 2147483646 h 271"/>
                <a:gd name="T48" fmla="*/ 2147483646 w 138"/>
                <a:gd name="T49" fmla="*/ 2147483646 h 271"/>
                <a:gd name="T50" fmla="*/ 2147483646 w 138"/>
                <a:gd name="T51" fmla="*/ 2147483646 h 271"/>
                <a:gd name="T52" fmla="*/ 2147483646 w 138"/>
                <a:gd name="T53" fmla="*/ 2147483646 h 271"/>
                <a:gd name="T54" fmla="*/ 2147483646 w 138"/>
                <a:gd name="T55" fmla="*/ 2147483646 h 271"/>
                <a:gd name="T56" fmla="*/ 2147483646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23" name="Freeform 222"/>
            <p:cNvSpPr>
              <a:spLocks/>
            </p:cNvSpPr>
            <p:nvPr/>
          </p:nvSpPr>
          <p:spPr bwMode="auto">
            <a:xfrm>
              <a:off x="7105650" y="4119563"/>
              <a:ext cx="211138" cy="230187"/>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0 h 10000"/>
                <a:gd name="T20" fmla="*/ 2147483646 w 10000"/>
                <a:gd name="T21" fmla="*/ 0 h 10000"/>
                <a:gd name="T22" fmla="*/ 2147483646 w 10000"/>
                <a:gd name="T23" fmla="*/ 2147483646 h 10000"/>
                <a:gd name="T24" fmla="*/ 0 w 10000"/>
                <a:gd name="T25" fmla="*/ 2147483646 h 10000"/>
                <a:gd name="T26" fmla="*/ 1649038812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2147483646 w 10000"/>
                <a:gd name="T37" fmla="*/ 2147483646 h 10000"/>
                <a:gd name="T38" fmla="*/ 2147483646 w 10000"/>
                <a:gd name="T39" fmla="*/ 2147483646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24" name="Freeform 223"/>
            <p:cNvSpPr>
              <a:spLocks/>
            </p:cNvSpPr>
            <p:nvPr/>
          </p:nvSpPr>
          <p:spPr bwMode="auto">
            <a:xfrm>
              <a:off x="6907213" y="3981450"/>
              <a:ext cx="269875" cy="490538"/>
            </a:xfrm>
            <a:custGeom>
              <a:avLst/>
              <a:gdLst>
                <a:gd name="T0" fmla="*/ 1293612372 w 12864"/>
                <a:gd name="T1" fmla="*/ 0 h 10000"/>
                <a:gd name="T2" fmla="*/ 1011967180 w 12864"/>
                <a:gd name="T3" fmla="*/ 2147483646 h 10000"/>
                <a:gd name="T4" fmla="*/ 874630155 w 12864"/>
                <a:gd name="T5" fmla="*/ 2147483646 h 10000"/>
                <a:gd name="T6" fmla="*/ 831178203 w 12864"/>
                <a:gd name="T7" fmla="*/ 2147483646 h 10000"/>
                <a:gd name="T8" fmla="*/ 358854491 w 12864"/>
                <a:gd name="T9" fmla="*/ 2147483646 h 10000"/>
                <a:gd name="T10" fmla="*/ 70025639 w 12864"/>
                <a:gd name="T11" fmla="*/ 2147483646 h 10000"/>
                <a:gd name="T12" fmla="*/ 0 w 12864"/>
                <a:gd name="T13" fmla="*/ 2147483646 h 10000"/>
                <a:gd name="T14" fmla="*/ 478343703 w 12864"/>
                <a:gd name="T15" fmla="*/ 2147483646 h 10000"/>
                <a:gd name="T16" fmla="*/ 370876432 w 12864"/>
                <a:gd name="T17" fmla="*/ 2147483646 h 10000"/>
                <a:gd name="T18" fmla="*/ 921572691 w 12864"/>
                <a:gd name="T19" fmla="*/ 2147483646 h 10000"/>
                <a:gd name="T20" fmla="*/ 1237556645 w 12864"/>
                <a:gd name="T21" fmla="*/ 2147483646 h 10000"/>
                <a:gd name="T22" fmla="*/ 1061624411 w 12864"/>
                <a:gd name="T23" fmla="*/ 2147483646 h 10000"/>
                <a:gd name="T24" fmla="*/ 1177817116 w 12864"/>
                <a:gd name="T25" fmla="*/ 2147483646 h 10000"/>
                <a:gd name="T26" fmla="*/ 1296336297 w 12864"/>
                <a:gd name="T27" fmla="*/ 2147483646 h 10000"/>
                <a:gd name="T28" fmla="*/ 1433082236 w 12864"/>
                <a:gd name="T29" fmla="*/ 2147483646 h 10000"/>
                <a:gd name="T30" fmla="*/ 1465667125 w 12864"/>
                <a:gd name="T31" fmla="*/ 2147483646 h 10000"/>
                <a:gd name="T32" fmla="*/ 1747127470 w 12864"/>
                <a:gd name="T33" fmla="*/ 2147483646 h 10000"/>
                <a:gd name="T34" fmla="*/ 1625118103 w 12864"/>
                <a:gd name="T35" fmla="*/ 2147483646 h 10000"/>
                <a:gd name="T36" fmla="*/ 1426296004 w 12864"/>
                <a:gd name="T37" fmla="*/ 2147483646 h 10000"/>
                <a:gd name="T38" fmla="*/ 1525610004 w 12864"/>
                <a:gd name="T39" fmla="*/ 2147483646 h 10000"/>
                <a:gd name="T40" fmla="*/ 1508925419 w 12864"/>
                <a:gd name="T41" fmla="*/ 2147483646 h 10000"/>
                <a:gd name="T42" fmla="*/ 1243955582 w 12864"/>
                <a:gd name="T43" fmla="*/ 2147483646 h 10000"/>
                <a:gd name="T44" fmla="*/ 1376445116 w 12864"/>
                <a:gd name="T45" fmla="*/ 2147483646 h 10000"/>
                <a:gd name="T46" fmla="*/ 1535499106 w 12864"/>
                <a:gd name="T47" fmla="*/ 2147483646 h 10000"/>
                <a:gd name="T48" fmla="*/ 1878647414 w 12864"/>
                <a:gd name="T49" fmla="*/ 2147483646 h 10000"/>
                <a:gd name="T50" fmla="*/ 2003177775 w 12864"/>
                <a:gd name="T51" fmla="*/ 2147483646 h 10000"/>
                <a:gd name="T52" fmla="*/ 2147483646 w 12864"/>
                <a:gd name="T53" fmla="*/ 2147483646 h 10000"/>
                <a:gd name="T54" fmla="*/ 2147483646 w 12864"/>
                <a:gd name="T55" fmla="*/ 2147483646 h 10000"/>
                <a:gd name="T56" fmla="*/ 2147483646 w 12864"/>
                <a:gd name="T57" fmla="*/ 2147483646 h 10000"/>
                <a:gd name="T58" fmla="*/ 2143802098 w 12864"/>
                <a:gd name="T59" fmla="*/ 2147483646 h 10000"/>
                <a:gd name="T60" fmla="*/ 1844502730 w 12864"/>
                <a:gd name="T61" fmla="*/ 2147483646 h 10000"/>
                <a:gd name="T62" fmla="*/ 1508731320 w 12864"/>
                <a:gd name="T63" fmla="*/ 2147483646 h 10000"/>
                <a:gd name="T64" fmla="*/ 1441226277 w 12864"/>
                <a:gd name="T65" fmla="*/ 2147483646 h 10000"/>
                <a:gd name="T66" fmla="*/ 1376445116 w 12864"/>
                <a:gd name="T67" fmla="*/ 2147483646 h 10000"/>
                <a:gd name="T68" fmla="*/ 1525610004 w 12864"/>
                <a:gd name="T69" fmla="*/ 2147483646 h 10000"/>
                <a:gd name="T70" fmla="*/ 1525610004 w 12864"/>
                <a:gd name="T71" fmla="*/ 2147483646 h 10000"/>
                <a:gd name="T72" fmla="*/ 1293612372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sp>
          <p:nvSpPr>
            <p:cNvPr id="225" name="Freeform 224"/>
            <p:cNvSpPr>
              <a:spLocks/>
            </p:cNvSpPr>
            <p:nvPr/>
          </p:nvSpPr>
          <p:spPr bwMode="auto">
            <a:xfrm>
              <a:off x="7169150" y="4335463"/>
              <a:ext cx="147638" cy="117475"/>
            </a:xfrm>
            <a:custGeom>
              <a:avLst/>
              <a:gdLst>
                <a:gd name="T0" fmla="*/ 2147483646 w 10000"/>
                <a:gd name="T1" fmla="*/ 495727010 h 6448"/>
                <a:gd name="T2" fmla="*/ 2147483646 w 10000"/>
                <a:gd name="T3" fmla="*/ 274643943 h 6448"/>
                <a:gd name="T4" fmla="*/ 2147483646 w 10000"/>
                <a:gd name="T5" fmla="*/ 0 h 6448"/>
                <a:gd name="T6" fmla="*/ 1183506868 w 10000"/>
                <a:gd name="T7" fmla="*/ 914091121 h 6448"/>
                <a:gd name="T8" fmla="*/ 0 w 10000"/>
                <a:gd name="T9" fmla="*/ 2147483646 h 6448"/>
                <a:gd name="T10" fmla="*/ 0 w 10000"/>
                <a:gd name="T11" fmla="*/ 2147483646 h 6448"/>
                <a:gd name="T12" fmla="*/ 1972543557 w 10000"/>
                <a:gd name="T13" fmla="*/ 2147483646 h 6448"/>
                <a:gd name="T14" fmla="*/ 2147483646 w 10000"/>
                <a:gd name="T15" fmla="*/ 2147483646 h 6448"/>
                <a:gd name="T16" fmla="*/ 2147483646 w 10000"/>
                <a:gd name="T17" fmla="*/ 2147483646 h 6448"/>
                <a:gd name="T18" fmla="*/ 2147483646 w 10000"/>
                <a:gd name="T19" fmla="*/ 2147483646 h 6448"/>
                <a:gd name="T20" fmla="*/ 2147483646 w 10000"/>
                <a:gd name="T21" fmla="*/ 2147483646 h 6448"/>
                <a:gd name="T22" fmla="*/ 2147483646 w 10000"/>
                <a:gd name="T23" fmla="*/ 2147483646 h 6448"/>
                <a:gd name="T24" fmla="*/ 2147483646 w 10000"/>
                <a:gd name="T25" fmla="*/ 914091121 h 6448"/>
                <a:gd name="T26" fmla="*/ 2147483646 w 10000"/>
                <a:gd name="T27" fmla="*/ 49572701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9525">
              <a:solidFill>
                <a:schemeClr val="bg1">
                  <a:lumMod val="65000"/>
                </a:schemeClr>
              </a:solidFill>
              <a:round/>
              <a:headEnd/>
              <a:tailEnd/>
            </a:ln>
          </p:spPr>
          <p:txBody>
            <a:bodyPr/>
            <a:lstStyle>
              <a:defPPr>
                <a:defRPr lang="en-GB"/>
              </a:defPPr>
              <a:lvl1pPr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bg1"/>
                  </a:solidFill>
                  <a:latin typeface="Arial" panose="020B0604020202020204" pitchFamily="34" charset="0"/>
                  <a:ea typeface="MS PGothic" panose="020B0600070205080204" pitchFamily="34" charset="-128"/>
                  <a:cs typeface="+mn-cs"/>
                </a:defRPr>
              </a:lvl9pPr>
            </a:lstStyle>
            <a:p>
              <a:endParaRPr lang="en-GB" dirty="0">
                <a:latin typeface="HelveticaNeue-UltraLight" panose="02000206000000020004" pitchFamily="50"/>
              </a:endParaRPr>
            </a:p>
          </p:txBody>
        </p:sp>
      </p:grpSp>
      <p:sp>
        <p:nvSpPr>
          <p:cNvPr id="228" name="TextBox 227"/>
          <p:cNvSpPr txBox="1"/>
          <p:nvPr/>
        </p:nvSpPr>
        <p:spPr>
          <a:xfrm>
            <a:off x="1174906" y="1285476"/>
            <a:ext cx="2338842" cy="707886"/>
          </a:xfrm>
          <a:prstGeom prst="rect">
            <a:avLst/>
          </a:prstGeom>
          <a:noFill/>
        </p:spPr>
        <p:txBody>
          <a:bodyPr wrap="square" lIns="0" rtlCol="0">
            <a:spAutoFit/>
          </a:bodyPr>
          <a:lstStyle/>
          <a:p>
            <a:pPr algn="ctr"/>
            <a:r>
              <a:rPr lang="fr-FR" sz="4000" dirty="0" smtClean="0">
                <a:solidFill>
                  <a:schemeClr val="accent1"/>
                </a:solidFill>
                <a:latin typeface="Helvetica Neue Thin" charset="0"/>
                <a:ea typeface="Helvetica Neue Thin" charset="0"/>
                <a:cs typeface="Helvetica Neue Thin" charset="0"/>
              </a:rPr>
              <a:t>1092</a:t>
            </a:r>
            <a:endParaRPr lang="fr-FR" sz="4000" dirty="0">
              <a:solidFill>
                <a:schemeClr val="accent1"/>
              </a:solidFill>
              <a:latin typeface="Helvetica Neue Thin" charset="0"/>
              <a:ea typeface="Helvetica Neue Thin" charset="0"/>
              <a:cs typeface="Helvetica Neue Thin" charset="0"/>
            </a:endParaRPr>
          </a:p>
        </p:txBody>
      </p:sp>
      <p:sp>
        <p:nvSpPr>
          <p:cNvPr id="229" name="TextBox 228"/>
          <p:cNvSpPr txBox="1"/>
          <p:nvPr/>
        </p:nvSpPr>
        <p:spPr>
          <a:xfrm>
            <a:off x="1174906" y="1993362"/>
            <a:ext cx="2338842" cy="424732"/>
          </a:xfrm>
          <a:prstGeom prst="rect">
            <a:avLst/>
          </a:prstGeom>
          <a:noFill/>
        </p:spPr>
        <p:txBody>
          <a:bodyPr wrap="square" lIns="0" rtlCol="0">
            <a:spAutoFit/>
          </a:bodyPr>
          <a:lstStyle/>
          <a:p>
            <a:pPr algn="ctr">
              <a:lnSpc>
                <a:spcPct val="120000"/>
              </a:lnSpc>
            </a:pPr>
            <a:r>
              <a:rPr lang="fr-FR" dirty="0" smtClean="0">
                <a:latin typeface="Helvetica Neue Light" charset="0"/>
                <a:ea typeface="Helvetica Neue Light" charset="0"/>
                <a:cs typeface="Helvetica Neue Light" charset="0"/>
              </a:rPr>
              <a:t>Individuals</a:t>
            </a:r>
            <a:endParaRPr lang="fr-FR" dirty="0">
              <a:latin typeface="Helvetica Neue Light" charset="0"/>
              <a:ea typeface="Helvetica Neue Light" charset="0"/>
              <a:cs typeface="Helvetica Neue Light" charset="0"/>
            </a:endParaRPr>
          </a:p>
        </p:txBody>
      </p:sp>
      <p:sp>
        <p:nvSpPr>
          <p:cNvPr id="230" name="TextBox 229"/>
          <p:cNvSpPr txBox="1"/>
          <p:nvPr/>
        </p:nvSpPr>
        <p:spPr>
          <a:xfrm>
            <a:off x="5421354" y="1285476"/>
            <a:ext cx="2338842" cy="707886"/>
          </a:xfrm>
          <a:prstGeom prst="rect">
            <a:avLst/>
          </a:prstGeom>
          <a:noFill/>
        </p:spPr>
        <p:txBody>
          <a:bodyPr wrap="square" lIns="0" rtlCol="0">
            <a:spAutoFit/>
          </a:bodyPr>
          <a:lstStyle/>
          <a:p>
            <a:pPr algn="ctr"/>
            <a:r>
              <a:rPr lang="fr-FR" sz="4000" dirty="0" smtClean="0">
                <a:solidFill>
                  <a:schemeClr val="accent1"/>
                </a:solidFill>
                <a:latin typeface="Helvetica Neue Thin" charset="0"/>
                <a:ea typeface="Helvetica Neue Thin" charset="0"/>
                <a:cs typeface="Helvetica Neue Thin" charset="0"/>
              </a:rPr>
              <a:t>400K</a:t>
            </a:r>
            <a:endParaRPr lang="fr-FR" sz="4000" dirty="0">
              <a:solidFill>
                <a:schemeClr val="accent1"/>
              </a:solidFill>
              <a:latin typeface="Helvetica Neue Thin" charset="0"/>
              <a:ea typeface="Helvetica Neue Thin" charset="0"/>
              <a:cs typeface="Helvetica Neue Thin" charset="0"/>
            </a:endParaRPr>
          </a:p>
        </p:txBody>
      </p:sp>
      <p:sp>
        <p:nvSpPr>
          <p:cNvPr id="231" name="TextBox 230"/>
          <p:cNvSpPr txBox="1"/>
          <p:nvPr/>
        </p:nvSpPr>
        <p:spPr>
          <a:xfrm>
            <a:off x="5421354" y="1993362"/>
            <a:ext cx="2338842" cy="424732"/>
          </a:xfrm>
          <a:prstGeom prst="rect">
            <a:avLst/>
          </a:prstGeom>
          <a:noFill/>
        </p:spPr>
        <p:txBody>
          <a:bodyPr wrap="square" lIns="0" rtlCol="0">
            <a:spAutoFit/>
          </a:bodyPr>
          <a:lstStyle/>
          <a:p>
            <a:pPr algn="ctr">
              <a:lnSpc>
                <a:spcPct val="120000"/>
              </a:lnSpc>
            </a:pPr>
            <a:r>
              <a:rPr lang="fr-FR" dirty="0" smtClean="0">
                <a:latin typeface="Helvetica Neue Light" charset="0"/>
                <a:ea typeface="Helvetica Neue Light" charset="0"/>
                <a:cs typeface="Helvetica Neue Light" charset="0"/>
              </a:rPr>
              <a:t>SNPs</a:t>
            </a:r>
            <a:endParaRPr lang="fr-FR" dirty="0">
              <a:latin typeface="Helvetica Neue Light" charset="0"/>
              <a:ea typeface="Helvetica Neue Light" charset="0"/>
              <a:cs typeface="Helvetica Neue Light" charset="0"/>
            </a:endParaRPr>
          </a:p>
        </p:txBody>
      </p:sp>
      <p:sp>
        <p:nvSpPr>
          <p:cNvPr id="232" name="TextBox 231"/>
          <p:cNvSpPr txBox="1"/>
          <p:nvPr/>
        </p:nvSpPr>
        <p:spPr>
          <a:xfrm>
            <a:off x="9667802" y="1285476"/>
            <a:ext cx="2338842" cy="707886"/>
          </a:xfrm>
          <a:prstGeom prst="rect">
            <a:avLst/>
          </a:prstGeom>
          <a:noFill/>
        </p:spPr>
        <p:txBody>
          <a:bodyPr wrap="square" lIns="0" rtlCol="0">
            <a:spAutoFit/>
          </a:bodyPr>
          <a:lstStyle/>
          <a:p>
            <a:pPr algn="ctr"/>
            <a:r>
              <a:rPr lang="fr-FR" sz="4000" dirty="0" smtClean="0">
                <a:solidFill>
                  <a:schemeClr val="accent1"/>
                </a:solidFill>
                <a:latin typeface="Helvetica Neue Thin" charset="0"/>
                <a:ea typeface="Helvetica Neue Thin" charset="0"/>
                <a:cs typeface="Helvetica Neue Thin" charset="0"/>
              </a:rPr>
              <a:t>4</a:t>
            </a:r>
            <a:endParaRPr lang="fr-FR" sz="4000" dirty="0">
              <a:solidFill>
                <a:schemeClr val="accent1"/>
              </a:solidFill>
              <a:latin typeface="Helvetica Neue Thin" charset="0"/>
              <a:ea typeface="Helvetica Neue Thin" charset="0"/>
              <a:cs typeface="Helvetica Neue Thin" charset="0"/>
            </a:endParaRPr>
          </a:p>
        </p:txBody>
      </p:sp>
      <p:sp>
        <p:nvSpPr>
          <p:cNvPr id="233" name="TextBox 232"/>
          <p:cNvSpPr txBox="1"/>
          <p:nvPr/>
        </p:nvSpPr>
        <p:spPr>
          <a:xfrm>
            <a:off x="9667802" y="1993362"/>
            <a:ext cx="2338842" cy="424732"/>
          </a:xfrm>
          <a:prstGeom prst="rect">
            <a:avLst/>
          </a:prstGeom>
          <a:noFill/>
        </p:spPr>
        <p:txBody>
          <a:bodyPr wrap="square" lIns="0" rtlCol="0">
            <a:spAutoFit/>
          </a:bodyPr>
          <a:lstStyle/>
          <a:p>
            <a:pPr algn="ctr">
              <a:lnSpc>
                <a:spcPct val="120000"/>
              </a:lnSpc>
            </a:pPr>
            <a:r>
              <a:rPr lang="fr-FR" dirty="0" smtClean="0">
                <a:latin typeface="Helvetica Neue Light" charset="0"/>
                <a:ea typeface="Helvetica Neue Light" charset="0"/>
                <a:cs typeface="Helvetica Neue Light" charset="0"/>
              </a:rPr>
              <a:t>Populations</a:t>
            </a:r>
            <a:endParaRPr lang="fr-FR"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83810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10110710" cy="701731"/>
          </a:xfrm>
        </p:spPr>
        <p:txBody>
          <a:bodyPr/>
          <a:lstStyle/>
          <a:p>
            <a:r>
              <a:rPr lang="fr-FR" b="1" dirty="0" smtClean="0">
                <a:cs typeface="Segoe UI Light" panose="020B0502040204020203" pitchFamily="34" charset="0"/>
              </a:rPr>
              <a:t>Linkage </a:t>
            </a:r>
            <a:r>
              <a:rPr lang="fr-FR" b="1" dirty="0" err="1" smtClean="0">
                <a:cs typeface="Segoe UI Light" panose="020B0502040204020203" pitchFamily="34" charset="0"/>
              </a:rPr>
              <a:t>Disequilibrium</a:t>
            </a:r>
            <a:r>
              <a:rPr lang="fr-FR" b="1" dirty="0" smtClean="0">
                <a:cs typeface="Segoe UI Light" panose="020B0502040204020203" pitchFamily="34" charset="0"/>
              </a:rPr>
              <a:t> </a:t>
            </a:r>
            <a:r>
              <a:rPr lang="fr-FR" b="1" dirty="0" smtClean="0">
                <a:solidFill>
                  <a:schemeClr val="accent1"/>
                </a:solidFill>
                <a:cs typeface="Segoe UI Light" panose="020B0502040204020203" pitchFamily="34" charset="0"/>
              </a:rPr>
              <a:t>(LD)</a:t>
            </a:r>
            <a:endParaRPr lang="fr-FR" b="1" dirty="0">
              <a:solidFill>
                <a:schemeClr val="accent1"/>
              </a:solidFill>
              <a:cs typeface="Segoe UI Light" panose="020B0502040204020203" pitchFamily="34" charset="0"/>
            </a:endParaRPr>
          </a:p>
        </p:txBody>
      </p:sp>
      <p:sp>
        <p:nvSpPr>
          <p:cNvPr id="3" name="TextBox 2"/>
          <p:cNvSpPr txBox="1"/>
          <p:nvPr/>
        </p:nvSpPr>
        <p:spPr>
          <a:xfrm>
            <a:off x="885524" y="1645920"/>
            <a:ext cx="10145028" cy="4555093"/>
          </a:xfrm>
          <a:prstGeom prst="rect">
            <a:avLst/>
          </a:prstGeom>
          <a:noFill/>
        </p:spPr>
        <p:txBody>
          <a:bodyPr wrap="square" lIns="0" rtlCol="0" anchor="t">
            <a:spAutoFit/>
          </a:bodyPr>
          <a:lstStyle/>
          <a:p>
            <a:pPr marL="342900" indent="-342900" algn="just">
              <a:spcBef>
                <a:spcPts val="600"/>
              </a:spcBef>
              <a:spcAft>
                <a:spcPts val="600"/>
              </a:spcAft>
              <a:buFont typeface="Wingdings" charset="2"/>
              <a:buChar char="Ø"/>
            </a:pPr>
            <a:r>
              <a:rPr lang="en-US" sz="2000" b="1" dirty="0" smtClean="0">
                <a:solidFill>
                  <a:schemeClr val="accent1"/>
                </a:solidFill>
                <a:latin typeface="Helvetica Neue Light" charset="0"/>
                <a:ea typeface="Helvetica Neue Light" charset="0"/>
                <a:cs typeface="Helvetica Neue Light" charset="0"/>
              </a:rPr>
              <a:t>Non-random </a:t>
            </a:r>
            <a:r>
              <a:rPr lang="en-US" sz="2000" b="1" dirty="0">
                <a:solidFill>
                  <a:schemeClr val="accent1"/>
                </a:solidFill>
                <a:latin typeface="Helvetica Neue Light" charset="0"/>
                <a:ea typeface="Helvetica Neue Light" charset="0"/>
                <a:cs typeface="Helvetica Neue Light" charset="0"/>
              </a:rPr>
              <a:t>association of alleles</a:t>
            </a:r>
            <a:r>
              <a:rPr lang="en-US" sz="2000" dirty="0">
                <a:latin typeface="Helvetica Neue Light" charset="0"/>
                <a:ea typeface="Helvetica Neue Light" charset="0"/>
                <a:cs typeface="Helvetica Neue Light" charset="0"/>
              </a:rPr>
              <a:t> </a:t>
            </a:r>
            <a:r>
              <a:rPr lang="en-US" sz="2000" dirty="0">
                <a:solidFill>
                  <a:schemeClr val="tx1">
                    <a:lumMod val="50000"/>
                  </a:schemeClr>
                </a:solidFill>
                <a:latin typeface="Helvetica Neue Light" charset="0"/>
                <a:ea typeface="Helvetica Neue Light" charset="0"/>
                <a:cs typeface="Helvetica Neue Light" charset="0"/>
              </a:rPr>
              <a:t>at different </a:t>
            </a:r>
            <a:r>
              <a:rPr lang="en-US" sz="2000" dirty="0" smtClean="0">
                <a:solidFill>
                  <a:schemeClr val="tx1">
                    <a:lumMod val="50000"/>
                  </a:schemeClr>
                </a:solidFill>
                <a:latin typeface="Helvetica Neue Light" charset="0"/>
                <a:ea typeface="Helvetica Neue Light" charset="0"/>
                <a:cs typeface="Helvetica Neue Light" charset="0"/>
              </a:rPr>
              <a:t>position</a:t>
            </a:r>
            <a:r>
              <a:rPr lang="en-US" sz="2000" dirty="0">
                <a:solidFill>
                  <a:schemeClr val="tx1">
                    <a:lumMod val="50000"/>
                  </a:schemeClr>
                </a:solidFill>
                <a:latin typeface="Helvetica Neue Light" charset="0"/>
                <a:ea typeface="Helvetica Neue Light" charset="0"/>
                <a:cs typeface="Helvetica Neue Light" charset="0"/>
              </a:rPr>
              <a:t> i.e. the presence of statistical associations between alleles at different loci that are different from what would be expected if alleles were independently, randomly sampled based on their individual allele </a:t>
            </a:r>
            <a:r>
              <a:rPr lang="en-US" sz="2000" dirty="0" smtClean="0">
                <a:solidFill>
                  <a:schemeClr val="tx1">
                    <a:lumMod val="50000"/>
                  </a:schemeClr>
                </a:solidFill>
                <a:latin typeface="Helvetica Neue Light" charset="0"/>
                <a:ea typeface="Helvetica Neue Light" charset="0"/>
                <a:cs typeface="Helvetica Neue Light" charset="0"/>
              </a:rPr>
              <a:t>frequencies.</a:t>
            </a:r>
          </a:p>
          <a:p>
            <a:pPr marL="342900" indent="-342900" algn="just">
              <a:spcBef>
                <a:spcPts val="600"/>
              </a:spcBef>
              <a:spcAft>
                <a:spcPts val="600"/>
              </a:spcAft>
              <a:buFont typeface="Wingdings" charset="2"/>
              <a:buChar char="Ø"/>
            </a:pPr>
            <a:endParaRPr lang="en-US" sz="2000" dirty="0">
              <a:latin typeface="Helvetica Neue Light" charset="0"/>
              <a:ea typeface="Helvetica Neue Light" charset="0"/>
              <a:cs typeface="Helvetica Neue Light" charset="0"/>
            </a:endParaRPr>
          </a:p>
          <a:p>
            <a:pPr marL="342900" indent="-342900" algn="just">
              <a:spcBef>
                <a:spcPts val="600"/>
              </a:spcBef>
              <a:spcAft>
                <a:spcPts val="600"/>
              </a:spcAft>
              <a:buFont typeface="Wingdings" charset="2"/>
              <a:buChar char="Ø"/>
            </a:pPr>
            <a:r>
              <a:rPr lang="en-US" sz="2000" dirty="0" smtClean="0">
                <a:solidFill>
                  <a:schemeClr val="tx1">
                    <a:lumMod val="50000"/>
                  </a:schemeClr>
                </a:solidFill>
                <a:latin typeface="Helvetica Neue Light" charset="0"/>
                <a:ea typeface="Helvetica Neue Light" charset="0"/>
                <a:cs typeface="Helvetica Neue Light" charset="0"/>
              </a:rPr>
              <a:t>Influenced</a:t>
            </a:r>
            <a:r>
              <a:rPr lang="en-US" sz="2000" dirty="0" smtClean="0">
                <a:latin typeface="Helvetica Neue Light" charset="0"/>
                <a:ea typeface="Helvetica Neue Light" charset="0"/>
                <a:cs typeface="Helvetica Neue Light" charset="0"/>
              </a:rPr>
              <a:t> </a:t>
            </a:r>
            <a:r>
              <a:rPr lang="en-US" sz="2000" dirty="0" smtClean="0">
                <a:solidFill>
                  <a:schemeClr val="tx1">
                    <a:lumMod val="50000"/>
                  </a:schemeClr>
                </a:solidFill>
                <a:latin typeface="Helvetica Neue Light" charset="0"/>
                <a:ea typeface="Helvetica Neue Light" charset="0"/>
                <a:cs typeface="Helvetica Neue Light" charset="0"/>
              </a:rPr>
              <a:t>by</a:t>
            </a:r>
            <a:r>
              <a:rPr lang="en-US" sz="2000" dirty="0" smtClean="0">
                <a:latin typeface="Helvetica Neue Light" charset="0"/>
                <a:ea typeface="Helvetica Neue Light" charset="0"/>
                <a:cs typeface="Helvetica Neue Light" charset="0"/>
              </a:rPr>
              <a:t> </a:t>
            </a:r>
            <a:r>
              <a:rPr lang="en-US" sz="2000" b="1" dirty="0" smtClean="0">
                <a:solidFill>
                  <a:schemeClr val="accent1"/>
                </a:solidFill>
                <a:latin typeface="Helvetica Neue Light" charset="0"/>
                <a:ea typeface="Helvetica Neue Light" charset="0"/>
                <a:cs typeface="Helvetica Neue Light" charset="0"/>
              </a:rPr>
              <a:t>rate of recombination, rate of mutation, population structure</a:t>
            </a:r>
            <a:r>
              <a:rPr lang="en-US" sz="2000" dirty="0" smtClean="0">
                <a:latin typeface="Helvetica Neue Light" charset="0"/>
                <a:ea typeface="Helvetica Neue Light" charset="0"/>
                <a:cs typeface="Helvetica Neue Light" charset="0"/>
              </a:rPr>
              <a:t> etc.</a:t>
            </a:r>
          </a:p>
          <a:p>
            <a:pPr marL="342900" indent="-342900" algn="just">
              <a:spcBef>
                <a:spcPts val="600"/>
              </a:spcBef>
              <a:spcAft>
                <a:spcPts val="600"/>
              </a:spcAft>
              <a:buFont typeface="Wingdings" charset="2"/>
              <a:buChar char="Ø"/>
            </a:pPr>
            <a:endParaRPr lang="en-US" sz="2000" dirty="0">
              <a:latin typeface="Helvetica Neue Light" charset="0"/>
              <a:ea typeface="Helvetica Neue Light" charset="0"/>
              <a:cs typeface="Helvetica Neue Light" charset="0"/>
            </a:endParaRPr>
          </a:p>
          <a:p>
            <a:pPr marL="342900" indent="-342900" algn="just">
              <a:spcBef>
                <a:spcPts val="600"/>
              </a:spcBef>
              <a:spcAft>
                <a:spcPts val="600"/>
              </a:spcAft>
              <a:buFont typeface="Wingdings" charset="2"/>
              <a:buChar char="Ø"/>
            </a:pPr>
            <a:r>
              <a:rPr lang="en-US" sz="2000" b="1" dirty="0" smtClean="0">
                <a:solidFill>
                  <a:schemeClr val="accent1"/>
                </a:solidFill>
                <a:latin typeface="Helvetica Neue Light" charset="0"/>
                <a:ea typeface="Helvetica Neue Light" charset="0"/>
                <a:cs typeface="Helvetica Neue Light" charset="0"/>
              </a:rPr>
              <a:t>Assumption made for LD pruning</a:t>
            </a:r>
          </a:p>
          <a:p>
            <a:pPr marL="800100" lvl="1" indent="-342900" algn="just">
              <a:spcBef>
                <a:spcPts val="600"/>
              </a:spcBef>
              <a:spcAft>
                <a:spcPts val="600"/>
              </a:spcAft>
              <a:buFont typeface="Wingdings" charset="2"/>
              <a:buChar char="Ø"/>
            </a:pPr>
            <a:r>
              <a:rPr lang="en-US" sz="2000" dirty="0" smtClean="0">
                <a:solidFill>
                  <a:schemeClr val="tx1">
                    <a:lumMod val="50000"/>
                  </a:schemeClr>
                </a:solidFill>
                <a:latin typeface="Helvetica Neue Light" charset="0"/>
                <a:ea typeface="Helvetica Neue Light" charset="0"/>
                <a:cs typeface="Helvetica Neue Light" charset="0"/>
              </a:rPr>
              <a:t>Window size of 500 is used to consider to find SNPs in LD and remove them.</a:t>
            </a:r>
          </a:p>
          <a:p>
            <a:pPr marL="800100" lvl="1" indent="-342900" algn="just">
              <a:spcBef>
                <a:spcPts val="600"/>
              </a:spcBef>
              <a:spcAft>
                <a:spcPts val="600"/>
              </a:spcAft>
              <a:buFont typeface="Wingdings" charset="2"/>
              <a:buChar char="Ø"/>
            </a:pPr>
            <a:endParaRPr lang="en-US" sz="2000" dirty="0" smtClean="0">
              <a:solidFill>
                <a:schemeClr val="tx1">
                  <a:lumMod val="50000"/>
                </a:schemeClr>
              </a:solidFill>
              <a:latin typeface="Helvetica Neue Light" charset="0"/>
              <a:ea typeface="Helvetica Neue Light" charset="0"/>
              <a:cs typeface="Helvetica Neue Light" charset="0"/>
            </a:endParaRPr>
          </a:p>
          <a:p>
            <a:pPr marL="800100" lvl="1" indent="-342900" algn="just">
              <a:spcBef>
                <a:spcPts val="600"/>
              </a:spcBef>
              <a:spcAft>
                <a:spcPts val="600"/>
              </a:spcAft>
              <a:buFont typeface="Wingdings" charset="2"/>
              <a:buChar char="Ø"/>
            </a:pPr>
            <a:endParaRPr lang="en-US" sz="2000" b="1" dirty="0" smtClean="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93505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8675914" cy="6858000"/>
          </a:xfrm>
          <a:prstGeom prst="rect">
            <a:avLst/>
          </a:prstGeom>
        </p:spPr>
      </p:pic>
      <p:sp>
        <p:nvSpPr>
          <p:cNvPr id="6" name="Text Placeholder 1"/>
          <p:cNvSpPr>
            <a:spLocks noGrp="1"/>
          </p:cNvSpPr>
          <p:nvPr>
            <p:ph type="body" sz="quarter" idx="10"/>
          </p:nvPr>
        </p:nvSpPr>
        <p:spPr>
          <a:xfrm>
            <a:off x="8675914" y="1193032"/>
            <a:ext cx="3516086" cy="2048766"/>
          </a:xfrm>
        </p:spPr>
        <p:txBody>
          <a:bodyPr/>
          <a:lstStyle/>
          <a:p>
            <a:pPr algn="ctr"/>
            <a:r>
              <a:rPr lang="fr-FR" b="1" dirty="0" smtClean="0">
                <a:solidFill>
                  <a:schemeClr val="accent1"/>
                </a:solidFill>
                <a:cs typeface="Segoe UI Light" panose="020B0502040204020203" pitchFamily="34" charset="0"/>
              </a:rPr>
              <a:t>LD</a:t>
            </a:r>
            <a:endParaRPr lang="fr-FR" b="1" dirty="0" smtClean="0">
              <a:cs typeface="Segoe UI Light" panose="020B0502040204020203" pitchFamily="34" charset="0"/>
            </a:endParaRPr>
          </a:p>
          <a:p>
            <a:pPr algn="ctr"/>
            <a:r>
              <a:rPr lang="fr-FR" b="1" dirty="0" smtClean="0">
                <a:cs typeface="Segoe UI Light" panose="020B0502040204020203" pitchFamily="34" charset="0"/>
              </a:rPr>
              <a:t>Pruning of </a:t>
            </a:r>
            <a:r>
              <a:rPr lang="fr-FR" b="1" dirty="0" smtClean="0">
                <a:solidFill>
                  <a:schemeClr val="accent1"/>
                </a:solidFill>
                <a:cs typeface="Segoe UI Light" panose="020B0502040204020203" pitchFamily="34" charset="0"/>
              </a:rPr>
              <a:t>Chr - 22</a:t>
            </a:r>
            <a:endParaRPr lang="fr-FR" b="1" dirty="0">
              <a:solidFill>
                <a:schemeClr val="accent1"/>
              </a:solidFill>
              <a:cs typeface="Segoe UI Light" panose="020B0502040204020203" pitchFamily="34" charset="0"/>
            </a:endParaRPr>
          </a:p>
        </p:txBody>
      </p:sp>
      <p:sp>
        <p:nvSpPr>
          <p:cNvPr id="8" name="TextBox 7"/>
          <p:cNvSpPr txBox="1"/>
          <p:nvPr/>
        </p:nvSpPr>
        <p:spPr>
          <a:xfrm>
            <a:off x="8777574" y="4194764"/>
            <a:ext cx="3312766" cy="480131"/>
          </a:xfrm>
          <a:prstGeom prst="rect">
            <a:avLst/>
          </a:prstGeom>
          <a:noFill/>
        </p:spPr>
        <p:txBody>
          <a:bodyPr wrap="none" lIns="0" rtlCol="0" anchor="t">
            <a:spAutoFit/>
          </a:bodyPr>
          <a:lstStyle/>
          <a:p>
            <a:pPr>
              <a:lnSpc>
                <a:spcPct val="90000"/>
              </a:lnSpc>
            </a:pPr>
            <a:r>
              <a:rPr lang="en-US" sz="2800" b="1" dirty="0" smtClean="0">
                <a:latin typeface="Helvetica Neue Thin" charset="0"/>
                <a:ea typeface="Helvetica Neue Thin" charset="0"/>
                <a:cs typeface="Helvetica Neue Thin" charset="0"/>
              </a:rPr>
              <a:t>Pruned 175K SNPs</a:t>
            </a:r>
          </a:p>
        </p:txBody>
      </p:sp>
    </p:spTree>
    <p:extLst>
      <p:ext uri="{BB962C8B-B14F-4D97-AF65-F5344CB8AC3E}">
        <p14:creationId xmlns:p14="http://schemas.microsoft.com/office/powerpoint/2010/main" val="181961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9788" y="660400"/>
            <a:ext cx="10110710" cy="701731"/>
          </a:xfrm>
        </p:spPr>
        <p:txBody>
          <a:bodyPr/>
          <a:lstStyle/>
          <a:p>
            <a:r>
              <a:rPr lang="fr-FR" b="1" dirty="0" smtClean="0">
                <a:cs typeface="Segoe UI Light" panose="020B0502040204020203" pitchFamily="34" charset="0"/>
              </a:rPr>
              <a:t>Principal Component Analysis </a:t>
            </a:r>
            <a:r>
              <a:rPr lang="fr-FR" b="1" dirty="0" smtClean="0">
                <a:solidFill>
                  <a:schemeClr val="accent1"/>
                </a:solidFill>
                <a:cs typeface="Segoe UI Light" panose="020B0502040204020203" pitchFamily="34" charset="0"/>
              </a:rPr>
              <a:t>(PCA)</a:t>
            </a:r>
            <a:endParaRPr lang="fr-FR" b="1" dirty="0">
              <a:solidFill>
                <a:schemeClr val="accent1"/>
              </a:solidFill>
              <a:cs typeface="Segoe UI Light" panose="020B0502040204020203" pitchFamily="34" charset="0"/>
            </a:endParaRPr>
          </a:p>
        </p:txBody>
      </p:sp>
      <p:sp>
        <p:nvSpPr>
          <p:cNvPr id="4" name="TextBox 3"/>
          <p:cNvSpPr txBox="1"/>
          <p:nvPr/>
        </p:nvSpPr>
        <p:spPr>
          <a:xfrm>
            <a:off x="839788" y="1828800"/>
            <a:ext cx="10347158" cy="4401205"/>
          </a:xfrm>
          <a:prstGeom prst="rect">
            <a:avLst/>
          </a:prstGeom>
          <a:noFill/>
        </p:spPr>
        <p:txBody>
          <a:bodyPr wrap="square" lIns="0" rtlCol="0" anchor="t">
            <a:spAutoFit/>
          </a:bodyPr>
          <a:lstStyle/>
          <a:p>
            <a:pPr marL="342900" indent="-342900" algn="just">
              <a:spcBef>
                <a:spcPts val="600"/>
              </a:spcBef>
              <a:spcAft>
                <a:spcPts val="600"/>
              </a:spcAft>
              <a:buFont typeface="Wingdings" charset="2"/>
              <a:buChar char="Ø"/>
            </a:pPr>
            <a:r>
              <a:rPr lang="en-US" sz="2000" b="1" dirty="0" smtClean="0">
                <a:solidFill>
                  <a:schemeClr val="tx1">
                    <a:lumMod val="50000"/>
                  </a:schemeClr>
                </a:solidFill>
                <a:latin typeface="Helvetica Neue Thin" charset="0"/>
                <a:ea typeface="Helvetica Neue Thin" charset="0"/>
                <a:cs typeface="Helvetica Neue Thin" charset="0"/>
              </a:rPr>
              <a:t>Dimensionality Reduction</a:t>
            </a:r>
          </a:p>
          <a:p>
            <a:pPr marL="800100" lvl="1" indent="-342900" algn="just">
              <a:spcBef>
                <a:spcPts val="600"/>
              </a:spcBef>
              <a:spcAft>
                <a:spcPts val="600"/>
              </a:spcAft>
              <a:buFont typeface="Wingdings" charset="2"/>
              <a:buChar char="Ø"/>
            </a:pPr>
            <a:r>
              <a:rPr lang="en-US" sz="2000" dirty="0" smtClean="0">
                <a:solidFill>
                  <a:schemeClr val="tx1">
                    <a:lumMod val="50000"/>
                  </a:schemeClr>
                </a:solidFill>
                <a:latin typeface="Helvetica Neue Thin" charset="0"/>
                <a:ea typeface="Helvetica Neue Thin" charset="0"/>
                <a:cs typeface="Helvetica Neue Thin" charset="0"/>
              </a:rPr>
              <a:t>uses an </a:t>
            </a:r>
            <a:r>
              <a:rPr lang="en-US" sz="2000" b="1" dirty="0" smtClean="0">
                <a:solidFill>
                  <a:schemeClr val="accent1"/>
                </a:solidFill>
                <a:latin typeface="Helvetica Neue Thin" charset="0"/>
                <a:ea typeface="Helvetica Neue Thin" charset="0"/>
                <a:cs typeface="Helvetica Neue Thin" charset="0"/>
              </a:rPr>
              <a:t>orthogonal transformation</a:t>
            </a:r>
            <a:r>
              <a:rPr lang="en-US" sz="2000" dirty="0" smtClean="0">
                <a:solidFill>
                  <a:schemeClr val="tx1">
                    <a:lumMod val="50000"/>
                  </a:schemeClr>
                </a:solidFill>
                <a:latin typeface="Helvetica Neue Thin" charset="0"/>
                <a:ea typeface="Helvetica Neue Thin" charset="0"/>
                <a:cs typeface="Helvetica Neue Thin" charset="0"/>
              </a:rPr>
              <a:t> to convert a set of observations of possibly correlated variables into a set of values of </a:t>
            </a:r>
            <a:r>
              <a:rPr lang="en-US" sz="2000" b="1" dirty="0" smtClean="0">
                <a:solidFill>
                  <a:schemeClr val="accent1"/>
                </a:solidFill>
                <a:latin typeface="Helvetica Neue Thin" charset="0"/>
                <a:ea typeface="Helvetica Neue Thin" charset="0"/>
                <a:cs typeface="Helvetica Neue Thin" charset="0"/>
              </a:rPr>
              <a:t>linearly uncorrelated</a:t>
            </a:r>
            <a:r>
              <a:rPr lang="en-US" sz="2000" dirty="0" smtClean="0">
                <a:solidFill>
                  <a:schemeClr val="tx1">
                    <a:lumMod val="50000"/>
                  </a:schemeClr>
                </a:solidFill>
                <a:latin typeface="Helvetica Neue Thin" charset="0"/>
                <a:ea typeface="Helvetica Neue Thin" charset="0"/>
                <a:cs typeface="Helvetica Neue Thin" charset="0"/>
              </a:rPr>
              <a:t> variables called </a:t>
            </a:r>
            <a:r>
              <a:rPr lang="en-US" sz="2000" b="1" dirty="0" smtClean="0">
                <a:solidFill>
                  <a:schemeClr val="accent1"/>
                </a:solidFill>
                <a:latin typeface="Helvetica Neue Thin" charset="0"/>
                <a:ea typeface="Helvetica Neue Thin" charset="0"/>
                <a:cs typeface="Helvetica Neue Thin" charset="0"/>
              </a:rPr>
              <a:t>principal components.</a:t>
            </a:r>
          </a:p>
          <a:p>
            <a:pPr marL="800100" lvl="1" indent="-342900" algn="just">
              <a:spcBef>
                <a:spcPts val="600"/>
              </a:spcBef>
              <a:spcAft>
                <a:spcPts val="600"/>
              </a:spcAft>
              <a:buFont typeface="Wingdings" charset="2"/>
              <a:buChar char="Ø"/>
            </a:pPr>
            <a:endParaRPr lang="en-US" sz="2000" b="1" dirty="0" smtClean="0">
              <a:solidFill>
                <a:schemeClr val="accent1"/>
              </a:solidFill>
              <a:latin typeface="Helvetica Neue Thin" charset="0"/>
              <a:ea typeface="Helvetica Neue Thin" charset="0"/>
              <a:cs typeface="Helvetica Neue Thin" charset="0"/>
            </a:endParaRPr>
          </a:p>
          <a:p>
            <a:pPr marL="342900" indent="-342900" algn="just">
              <a:spcBef>
                <a:spcPts val="600"/>
              </a:spcBef>
              <a:spcAft>
                <a:spcPts val="600"/>
              </a:spcAft>
              <a:buFont typeface="Wingdings" charset="2"/>
              <a:buChar char="Ø"/>
            </a:pPr>
            <a:r>
              <a:rPr lang="en-US" sz="2000" b="1" dirty="0" smtClean="0">
                <a:solidFill>
                  <a:schemeClr val="tx1">
                    <a:lumMod val="50000"/>
                  </a:schemeClr>
                </a:solidFill>
                <a:latin typeface="Helvetica Neue Thin" charset="0"/>
                <a:ea typeface="Helvetica Neue Thin" charset="0"/>
                <a:cs typeface="Helvetica Neue Thin" charset="0"/>
              </a:rPr>
              <a:t>Advantages of PCA</a:t>
            </a:r>
          </a:p>
          <a:p>
            <a:pPr marL="800100" lvl="1" indent="-342900" algn="just">
              <a:spcBef>
                <a:spcPts val="600"/>
              </a:spcBef>
              <a:spcAft>
                <a:spcPts val="600"/>
              </a:spcAft>
              <a:buFont typeface="Wingdings" charset="2"/>
              <a:buChar char="Ø"/>
            </a:pPr>
            <a:r>
              <a:rPr lang="en-US" sz="2000" b="1" dirty="0">
                <a:solidFill>
                  <a:schemeClr val="accent1"/>
                </a:solidFill>
                <a:latin typeface="Helvetica Neue Thin" charset="0"/>
                <a:ea typeface="Helvetica Neue Thin" charset="0"/>
                <a:cs typeface="Helvetica Neue Thin" charset="0"/>
              </a:rPr>
              <a:t>D</a:t>
            </a:r>
            <a:r>
              <a:rPr lang="en-US" sz="2000" b="1" dirty="0" smtClean="0">
                <a:solidFill>
                  <a:schemeClr val="accent1"/>
                </a:solidFill>
                <a:latin typeface="Helvetica Neue Thin" charset="0"/>
                <a:ea typeface="Helvetica Neue Thin" charset="0"/>
                <a:cs typeface="Helvetica Neue Thin" charset="0"/>
              </a:rPr>
              <a:t>ecreases</a:t>
            </a:r>
            <a:r>
              <a:rPr lang="en-US" sz="2000" b="1" dirty="0" smtClean="0">
                <a:solidFill>
                  <a:schemeClr val="tx1">
                    <a:lumMod val="50000"/>
                  </a:schemeClr>
                </a:solidFill>
                <a:latin typeface="Helvetica Neue Thin" charset="0"/>
                <a:ea typeface="Helvetica Neue Thin" charset="0"/>
                <a:cs typeface="Helvetica Neue Thin" charset="0"/>
              </a:rPr>
              <a:t> </a:t>
            </a:r>
            <a:r>
              <a:rPr lang="en-US" sz="2000" b="1" dirty="0" smtClean="0">
                <a:solidFill>
                  <a:schemeClr val="accent1"/>
                </a:solidFill>
                <a:latin typeface="Helvetica Neue Thin" charset="0"/>
                <a:ea typeface="Helvetica Neue Thin" charset="0"/>
                <a:cs typeface="Helvetica Neue Thin" charset="0"/>
              </a:rPr>
              <a:t>memory usage</a:t>
            </a:r>
            <a:r>
              <a:rPr lang="en-US" sz="2000" dirty="0" smtClean="0">
                <a:solidFill>
                  <a:schemeClr val="accent1"/>
                </a:solidFill>
                <a:latin typeface="Helvetica Neue Thin" charset="0"/>
                <a:ea typeface="Helvetica Neue Thin" charset="0"/>
                <a:cs typeface="Helvetica Neue Thin" charset="0"/>
              </a:rPr>
              <a:t> </a:t>
            </a:r>
            <a:r>
              <a:rPr lang="en-US" sz="2000" dirty="0" smtClean="0">
                <a:solidFill>
                  <a:schemeClr val="tx1">
                    <a:lumMod val="50000"/>
                  </a:schemeClr>
                </a:solidFill>
                <a:latin typeface="Helvetica Neue Thin" charset="0"/>
                <a:ea typeface="Helvetica Neue Thin" charset="0"/>
                <a:cs typeface="Helvetica Neue Thin" charset="0"/>
              </a:rPr>
              <a:t>and</a:t>
            </a:r>
            <a:r>
              <a:rPr lang="en-US" sz="2000" dirty="0" smtClean="0">
                <a:solidFill>
                  <a:schemeClr val="accent1"/>
                </a:solidFill>
                <a:latin typeface="Helvetica Neue Thin" charset="0"/>
                <a:ea typeface="Helvetica Neue Thin" charset="0"/>
                <a:cs typeface="Helvetica Neue Thin" charset="0"/>
              </a:rPr>
              <a:t> </a:t>
            </a:r>
            <a:r>
              <a:rPr lang="en-US" sz="2000" b="1" dirty="0" smtClean="0">
                <a:solidFill>
                  <a:schemeClr val="accent1"/>
                </a:solidFill>
                <a:latin typeface="Helvetica Neue Thin" charset="0"/>
                <a:ea typeface="Helvetica Neue Thin" charset="0"/>
                <a:cs typeface="Helvetica Neue Thin" charset="0"/>
              </a:rPr>
              <a:t>computational run-time </a:t>
            </a:r>
            <a:r>
              <a:rPr lang="en-US" sz="2000" dirty="0" smtClean="0">
                <a:solidFill>
                  <a:schemeClr val="tx1">
                    <a:lumMod val="50000"/>
                  </a:schemeClr>
                </a:solidFill>
                <a:latin typeface="Helvetica Neue Thin" charset="0"/>
                <a:ea typeface="Helvetica Neue Thin" charset="0"/>
                <a:cs typeface="Helvetica Neue Thin" charset="0"/>
              </a:rPr>
              <a:t>due to reduction in the  dimensions of the data.</a:t>
            </a:r>
          </a:p>
          <a:p>
            <a:pPr marL="800100" lvl="1" indent="-342900" algn="just">
              <a:spcBef>
                <a:spcPts val="600"/>
              </a:spcBef>
              <a:spcAft>
                <a:spcPts val="600"/>
              </a:spcAft>
              <a:buFont typeface="Wingdings" charset="2"/>
              <a:buChar char="Ø"/>
            </a:pPr>
            <a:r>
              <a:rPr lang="en-US" sz="2000" b="1" dirty="0" smtClean="0">
                <a:solidFill>
                  <a:schemeClr val="accent1"/>
                </a:solidFill>
                <a:latin typeface="Helvetica Neue Thin" charset="0"/>
                <a:ea typeface="Helvetica Neue Thin" charset="0"/>
                <a:cs typeface="Helvetica Neue Thin" charset="0"/>
              </a:rPr>
              <a:t>Data Visualization</a:t>
            </a:r>
            <a:r>
              <a:rPr lang="en-US" sz="2000" dirty="0" smtClean="0">
                <a:solidFill>
                  <a:schemeClr val="tx1">
                    <a:lumMod val="50000"/>
                  </a:schemeClr>
                </a:solidFill>
                <a:latin typeface="Helvetica Neue Thin" charset="0"/>
                <a:ea typeface="Helvetica Neue Thin" charset="0"/>
                <a:cs typeface="Helvetica Neue Thin" charset="0"/>
              </a:rPr>
              <a:t> helps a lot for interpretation in genomics problems where the data size too large. </a:t>
            </a:r>
          </a:p>
          <a:p>
            <a:pPr marL="800100" lvl="1" indent="-342900" algn="just">
              <a:spcBef>
                <a:spcPts val="600"/>
              </a:spcBef>
              <a:spcAft>
                <a:spcPts val="600"/>
              </a:spcAft>
              <a:buFont typeface="Wingdings" charset="2"/>
              <a:buChar char="Ø"/>
            </a:pPr>
            <a:endParaRPr lang="en-US" sz="2000" dirty="0">
              <a:solidFill>
                <a:schemeClr val="tx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73530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48">
      <a:dk1>
        <a:srgbClr val="565656"/>
      </a:dk1>
      <a:lt1>
        <a:sysClr val="window" lastClr="FFFFFF"/>
      </a:lt1>
      <a:dk2>
        <a:srgbClr val="44546A"/>
      </a:dk2>
      <a:lt2>
        <a:srgbClr val="E7E6E6"/>
      </a:lt2>
      <a:accent1>
        <a:srgbClr val="1ABC9C"/>
      </a:accent1>
      <a:accent2>
        <a:srgbClr val="3498DB"/>
      </a:accent2>
      <a:accent3>
        <a:srgbClr val="E95849"/>
      </a:accent3>
      <a:accent4>
        <a:srgbClr val="E67E22"/>
      </a:accent4>
      <a:accent5>
        <a:srgbClr val="34495E"/>
      </a:accent5>
      <a:accent6>
        <a:srgbClr val="9B59B6"/>
      </a:accent6>
      <a:hlink>
        <a:srgbClr val="00B0F0"/>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nchor="t">
        <a:spAutoFit/>
      </a:bodyPr>
      <a:lstStyle>
        <a:defPPr>
          <a:lnSpc>
            <a:spcPct val="90000"/>
          </a:lnSpc>
          <a:defRPr sz="2000" smtClean="0">
            <a:latin typeface="Helvetica Neue Thin" charset="0"/>
            <a:ea typeface="Helvetica Neue Thin" charset="0"/>
            <a:cs typeface="Helvetica Neue Thin"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FA520563873D4EB8CBD5344A351BEB" ma:contentTypeVersion="0" ma:contentTypeDescription="Crée un document." ma:contentTypeScope="" ma:versionID="005ce72954985de94fc750614f2007cc">
  <xsd:schema xmlns:xsd="http://www.w3.org/2001/XMLSchema" xmlns:xs="http://www.w3.org/2001/XMLSchema" xmlns:p="http://schemas.microsoft.com/office/2006/metadata/properties" targetNamespace="http://schemas.microsoft.com/office/2006/metadata/properties" ma:root="true" ma:fieldsID="36883d0f3030e52908f9a4448a35c02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14EDAB-351E-4851-B148-260C81C296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5457E87-E546-449E-A4D1-371201992E58}">
  <ds:schemaRefs>
    <ds:schemaRef ds:uri="http://schemas.microsoft.com/sharepoint/v3/contenttype/forms"/>
  </ds:schemaRefs>
</ds:datastoreItem>
</file>

<file path=customXml/itemProps3.xml><?xml version="1.0" encoding="utf-8"?>
<ds:datastoreItem xmlns:ds="http://schemas.openxmlformats.org/officeDocument/2006/customXml" ds:itemID="{88BF5EC3-CBCF-41C7-846F-A9B4B81CCEA8}">
  <ds:schemaRefs>
    <ds:schemaRef ds:uri="http://schemas.microsoft.com/office/2006/metadata/properties"/>
    <ds:schemaRef ds:uri="http://purl.org/dc/elements/1.1/"/>
    <ds:schemaRef ds:uri="http://purl.org/dc/dcmitype/"/>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2365</TotalTime>
  <Words>1038</Words>
  <Application>Microsoft Macintosh PowerPoint</Application>
  <PresentationFormat>Widescreen</PresentationFormat>
  <Paragraphs>187</Paragraphs>
  <Slides>24</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Calibri</vt:lpstr>
      <vt:lpstr>Cambria Math</vt:lpstr>
      <vt:lpstr>Helvetica Neue</vt:lpstr>
      <vt:lpstr>Helvetica Neue Light</vt:lpstr>
      <vt:lpstr>Helvetica Neue Thin</vt:lpstr>
      <vt:lpstr>HelveticaNeue-UltraLight</vt:lpstr>
      <vt:lpstr>MS PGothic</vt:lpstr>
      <vt:lpstr>Segoe UI</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Peetch by Slidor</dc:title>
  <dc:creator>Slidor</dc:creator>
  <cp:keywords>Slidor;Template;Peetch;PowerPoint</cp:keywords>
  <cp:lastModifiedBy>Ronak Sumbaly</cp:lastModifiedBy>
  <cp:revision>254</cp:revision>
  <dcterms:created xsi:type="dcterms:W3CDTF">2015-10-12T10:51:44Z</dcterms:created>
  <dcterms:modified xsi:type="dcterms:W3CDTF">2016-06-07T22:38:41Z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0x01010005FA520563873D4EB8CBD5344A351BEB</vt:lpwstr>
  </property>
</Properties>
</file>